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81" r:id="rId2"/>
    <p:sldId id="277" r:id="rId3"/>
    <p:sldId id="289" r:id="rId4"/>
    <p:sldId id="286" r:id="rId5"/>
    <p:sldId id="290" r:id="rId6"/>
    <p:sldId id="287" r:id="rId7"/>
    <p:sldId id="291" r:id="rId8"/>
    <p:sldId id="288" r:id="rId9"/>
    <p:sldId id="292" r:id="rId10"/>
    <p:sldId id="257" r:id="rId11"/>
    <p:sldId id="293" r:id="rId12"/>
    <p:sldId id="294" r:id="rId13"/>
    <p:sldId id="283" r:id="rId14"/>
    <p:sldId id="278" r:id="rId15"/>
    <p:sldId id="296" r:id="rId16"/>
    <p:sldId id="259" r:id="rId17"/>
    <p:sldId id="297" r:id="rId18"/>
    <p:sldId id="298" r:id="rId19"/>
    <p:sldId id="299" r:id="rId20"/>
    <p:sldId id="300" r:id="rId21"/>
    <p:sldId id="301" r:id="rId22"/>
    <p:sldId id="270" r:id="rId23"/>
    <p:sldId id="302" r:id="rId24"/>
    <p:sldId id="264" r:id="rId25"/>
    <p:sldId id="272" r:id="rId26"/>
    <p:sldId id="273" r:id="rId27"/>
    <p:sldId id="304" r:id="rId28"/>
    <p:sldId id="316" r:id="rId29"/>
    <p:sldId id="305" r:id="rId30"/>
    <p:sldId id="322" r:id="rId31"/>
    <p:sldId id="306" r:id="rId32"/>
    <p:sldId id="307" r:id="rId33"/>
    <p:sldId id="309" r:id="rId34"/>
    <p:sldId id="312" r:id="rId35"/>
    <p:sldId id="320" r:id="rId36"/>
    <p:sldId id="321" r:id="rId37"/>
    <p:sldId id="311" r:id="rId38"/>
    <p:sldId id="317" r:id="rId39"/>
    <p:sldId id="318" r:id="rId40"/>
    <p:sldId id="313" r:id="rId41"/>
    <p:sldId id="314" r:id="rId42"/>
    <p:sldId id="315" r:id="rId43"/>
    <p:sldId id="323" r:id="rId44"/>
    <p:sldId id="285" r:id="rId45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000CC"/>
    <a:srgbClr val="333333"/>
    <a:srgbClr val="663300"/>
    <a:srgbClr val="FFFF00"/>
    <a:srgbClr val="660066"/>
    <a:srgbClr val="CC00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2696" autoAdjust="0"/>
    <p:restoredTop sz="94660"/>
  </p:normalViewPr>
  <p:slideViewPr>
    <p:cSldViewPr>
      <p:cViewPr varScale="1">
        <p:scale>
          <a:sx n="104" d="100"/>
          <a:sy n="104" d="100"/>
        </p:scale>
        <p:origin x="1416" y="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881D7F3D-222B-4B7F-B3BD-8B8660B106D7}"/>
              </a:ext>
            </a:extLst>
          </p:cNvPr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sz="1800"/>
          </a:p>
        </p:txBody>
      </p:sp>
      <p:grpSp>
        <p:nvGrpSpPr>
          <p:cNvPr id="5" name="Group 8">
            <a:extLst>
              <a:ext uri="{FF2B5EF4-FFF2-40B4-BE49-F238E27FC236}">
                <a16:creationId xmlns:a16="http://schemas.microsoft.com/office/drawing/2014/main" id="{38023C0D-E3D2-4BBF-9997-C9CCA3E10DC5}"/>
              </a:ext>
            </a:extLst>
          </p:cNvPr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CB3D2EF2-F216-4C7E-ADAD-B0EC5D15C4B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800"/>
            </a:p>
          </p:txBody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A4FDA5A9-A0EF-4428-8F73-9417CCE186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800"/>
            </a:p>
          </p:txBody>
        </p:sp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D80765E1-3832-4B7E-9495-C25F88E9CC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800"/>
            </a:p>
          </p:txBody>
        </p: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73D71F20-B8CF-4FE8-B3A5-5CE913F5CFA9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>
                <a:extLst>
                  <a:ext uri="{FF2B5EF4-FFF2-40B4-BE49-F238E27FC236}">
                    <a16:creationId xmlns:a16="http://schemas.microsoft.com/office/drawing/2014/main" id="{0556874B-6980-43B5-A0D8-1BD2DFF06A0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800"/>
              </a:p>
            </p:txBody>
          </p:sp>
          <p:sp>
            <p:nvSpPr>
              <p:cNvPr id="11" name="Freeform 14">
                <a:extLst>
                  <a:ext uri="{FF2B5EF4-FFF2-40B4-BE49-F238E27FC236}">
                    <a16:creationId xmlns:a16="http://schemas.microsoft.com/office/drawing/2014/main" id="{00966762-F942-4D28-80BE-5513A8C9052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800"/>
              </a:p>
            </p:txBody>
          </p:sp>
          <p:sp>
            <p:nvSpPr>
              <p:cNvPr id="12" name="Freeform 15">
                <a:extLst>
                  <a:ext uri="{FF2B5EF4-FFF2-40B4-BE49-F238E27FC236}">
                    <a16:creationId xmlns:a16="http://schemas.microsoft.com/office/drawing/2014/main" id="{26DFE961-7C63-46C3-B534-C0492608CA3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800"/>
              </a:p>
            </p:txBody>
          </p:sp>
          <p:sp>
            <p:nvSpPr>
              <p:cNvPr id="13" name="Freeform 16">
                <a:extLst>
                  <a:ext uri="{FF2B5EF4-FFF2-40B4-BE49-F238E27FC236}">
                    <a16:creationId xmlns:a16="http://schemas.microsoft.com/office/drawing/2014/main" id="{BBCA9841-1168-4FDB-A291-BEE77C3ACA1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800"/>
              </a:p>
            </p:txBody>
          </p:sp>
          <p:sp>
            <p:nvSpPr>
              <p:cNvPr id="14" name="Freeform 17">
                <a:extLst>
                  <a:ext uri="{FF2B5EF4-FFF2-40B4-BE49-F238E27FC236}">
                    <a16:creationId xmlns:a16="http://schemas.microsoft.com/office/drawing/2014/main" id="{E58A206E-9633-4A3D-B859-034FF7FC15F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800"/>
              </a:p>
            </p:txBody>
          </p:sp>
        </p:grpSp>
      </p:grpSp>
      <p:grpSp>
        <p:nvGrpSpPr>
          <p:cNvPr id="15" name="Group 18">
            <a:extLst>
              <a:ext uri="{FF2B5EF4-FFF2-40B4-BE49-F238E27FC236}">
                <a16:creationId xmlns:a16="http://schemas.microsoft.com/office/drawing/2014/main" id="{F45DAA2A-BA24-43BD-83AA-FFD7BDEEFC8A}"/>
              </a:ext>
            </a:extLst>
          </p:cNvPr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>
              <a:extLst>
                <a:ext uri="{FF2B5EF4-FFF2-40B4-BE49-F238E27FC236}">
                  <a16:creationId xmlns:a16="http://schemas.microsoft.com/office/drawing/2014/main" id="{24F7211B-45CC-4F03-B27C-8B7A0396EEE5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800"/>
            </a:p>
          </p:txBody>
        </p:sp>
        <p:sp>
          <p:nvSpPr>
            <p:cNvPr id="17" name="Freeform 20">
              <a:extLst>
                <a:ext uri="{FF2B5EF4-FFF2-40B4-BE49-F238E27FC236}">
                  <a16:creationId xmlns:a16="http://schemas.microsoft.com/office/drawing/2014/main" id="{819D710F-E097-44F2-9F8C-802994375C6B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800"/>
            </a:p>
          </p:txBody>
        </p:sp>
        <p:sp>
          <p:nvSpPr>
            <p:cNvPr id="18" name="Freeform 21">
              <a:extLst>
                <a:ext uri="{FF2B5EF4-FFF2-40B4-BE49-F238E27FC236}">
                  <a16:creationId xmlns:a16="http://schemas.microsoft.com/office/drawing/2014/main" id="{738C95EA-BECD-4B28-9EEE-37E1FEFBEBF1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800"/>
            </a:p>
          </p:txBody>
        </p:sp>
        <p:grpSp>
          <p:nvGrpSpPr>
            <p:cNvPr id="19" name="Group 22">
              <a:extLst>
                <a:ext uri="{FF2B5EF4-FFF2-40B4-BE49-F238E27FC236}">
                  <a16:creationId xmlns:a16="http://schemas.microsoft.com/office/drawing/2014/main" id="{1E3838F1-B571-4454-BDCF-38F469735FD6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>
                <a:extLst>
                  <a:ext uri="{FF2B5EF4-FFF2-40B4-BE49-F238E27FC236}">
                    <a16:creationId xmlns:a16="http://schemas.microsoft.com/office/drawing/2014/main" id="{AF802850-6AF9-46C6-81D7-114D58EA36B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800"/>
              </a:p>
            </p:txBody>
          </p:sp>
          <p:sp>
            <p:nvSpPr>
              <p:cNvPr id="21" name="Freeform 24">
                <a:extLst>
                  <a:ext uri="{FF2B5EF4-FFF2-40B4-BE49-F238E27FC236}">
                    <a16:creationId xmlns:a16="http://schemas.microsoft.com/office/drawing/2014/main" id="{DBD30DDB-E3A0-42F5-AEF0-598055ACB78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800"/>
              </a:p>
            </p:txBody>
          </p:sp>
          <p:sp>
            <p:nvSpPr>
              <p:cNvPr id="22" name="Freeform 25">
                <a:extLst>
                  <a:ext uri="{FF2B5EF4-FFF2-40B4-BE49-F238E27FC236}">
                    <a16:creationId xmlns:a16="http://schemas.microsoft.com/office/drawing/2014/main" id="{F8201BE8-6A9B-4C72-BCD7-4CC6AB749DA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800"/>
              </a:p>
            </p:txBody>
          </p:sp>
          <p:sp>
            <p:nvSpPr>
              <p:cNvPr id="23" name="Freeform 26">
                <a:extLst>
                  <a:ext uri="{FF2B5EF4-FFF2-40B4-BE49-F238E27FC236}">
                    <a16:creationId xmlns:a16="http://schemas.microsoft.com/office/drawing/2014/main" id="{E933369A-F073-4B30-AE25-BBBE567B615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800"/>
              </a:p>
            </p:txBody>
          </p:sp>
          <p:sp>
            <p:nvSpPr>
              <p:cNvPr id="24" name="Freeform 27">
                <a:extLst>
                  <a:ext uri="{FF2B5EF4-FFF2-40B4-BE49-F238E27FC236}">
                    <a16:creationId xmlns:a16="http://schemas.microsoft.com/office/drawing/2014/main" id="{99D5D186-627B-4D0F-96EA-9ACFB9249AE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800"/>
              </a:p>
            </p:txBody>
          </p:sp>
        </p:grpSp>
      </p:grpSp>
      <p:sp>
        <p:nvSpPr>
          <p:cNvPr id="25" name="Freeform 28">
            <a:extLst>
              <a:ext uri="{FF2B5EF4-FFF2-40B4-BE49-F238E27FC236}">
                <a16:creationId xmlns:a16="http://schemas.microsoft.com/office/drawing/2014/main" id="{0A752551-6070-4A39-9A05-FAF7AA2A238E}"/>
              </a:ext>
            </a:extLst>
          </p:cNvPr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 sz="1800"/>
          </a:p>
        </p:txBody>
      </p:sp>
      <p:sp>
        <p:nvSpPr>
          <p:cNvPr id="26" name="Freeform 29">
            <a:extLst>
              <a:ext uri="{FF2B5EF4-FFF2-40B4-BE49-F238E27FC236}">
                <a16:creationId xmlns:a16="http://schemas.microsoft.com/office/drawing/2014/main" id="{663AE6A4-8277-4346-9C11-75BA8EDD5F97}"/>
              </a:ext>
            </a:extLst>
          </p:cNvPr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 sz="180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27" name="Rectangle 5">
            <a:extLst>
              <a:ext uri="{FF2B5EF4-FFF2-40B4-BE49-F238E27FC236}">
                <a16:creationId xmlns:a16="http://schemas.microsoft.com/office/drawing/2014/main" id="{1D166889-02DC-435A-9978-670BB8A64D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8" name="Rectangle 6">
            <a:extLst>
              <a:ext uri="{FF2B5EF4-FFF2-40B4-BE49-F238E27FC236}">
                <a16:creationId xmlns:a16="http://schemas.microsoft.com/office/drawing/2014/main" id="{814772EE-31F6-499E-A4C8-559AC0A073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9" name="Rectangle 7">
            <a:extLst>
              <a:ext uri="{FF2B5EF4-FFF2-40B4-BE49-F238E27FC236}">
                <a16:creationId xmlns:a16="http://schemas.microsoft.com/office/drawing/2014/main" id="{9C8F82D8-A518-4279-AC94-96CBCE39E4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49D5D66-8D46-447B-A4E5-099418B5326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98653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8E7D1EB-9ADA-4253-91FF-9B3846F2CF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0E9030C-EF65-4859-ADCE-E408DC6E31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43733C88-8C8A-41ED-9679-ECD5E2CFD2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E75244-FEF6-4B15-950A-ED3BA9032D6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7245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2FD13C8-75D4-4680-A1E5-9E36CF836A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95AB4E7-E603-4216-88CA-0DBD53C10E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8C819371-B3BD-4673-90CF-37BA0E1AAA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0495E5-585A-4D84-A410-68027955622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83930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E06F512-39B3-427D-940A-BD9558A9C6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345C85A-3D12-4E6C-A928-4DEDF2B8AC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135838DE-A09F-4025-807D-4B1DB3C99B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9626E1-E4FD-494B-925D-15D79E7F94A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454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E0B43A1B-8A22-4749-902A-62958E6B44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F0989B9E-E2A9-4B56-8FB7-E69575B255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5F215086-BA57-4939-BEC2-2936113C3E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8DE6C9-F07E-4CB2-BDCF-D249BC5D27D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39339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49BBDD7-FE6D-4791-BD24-02B63F0324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4BF7943-8305-449A-8D09-94EF4EF5A6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E2DD507-A91D-4CEE-A67E-B20D7BB700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0ACA5C-0C47-4ACD-B107-88CDDEE2511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90258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AD659E25-E818-4F28-9D38-A72438C762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49D943DD-AC76-4DBE-BC57-DEC19A83E0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82690FE-4960-4440-8C19-44318C73B6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1F8C90-4335-4670-955C-718EAC50800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96624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71FE497-10B4-480D-A1DE-45AB130A55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00DB5D9-B70C-49BF-9087-65481DD016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9EFC775-19CD-4BCF-8A37-E400BE436B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153B9C-02D9-4324-92DD-11EBCECAE4A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90574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40FA785-9D77-4F81-93E1-F80794839F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F5611CB-DC74-492A-AAB6-4899230550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7CC76A4D-3FB6-4230-B0A8-5D94BC46E2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1F990A-0800-4D3B-8DBC-94754915A3F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45633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229A9F9-57BB-469C-83A6-9500E6EDD9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A4549A0-1969-4561-ACD4-B6D13BF30B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96EFAE89-F7A9-4FC1-B6D3-737DB8AAAF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496E57-4379-4021-9AEA-C89747B348D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22010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5A2DEA4-E6F9-475F-9042-4DDB485371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AC5291E-0726-410E-B165-BF81CA3846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320890E9-09D4-4CDA-B6FF-1C68C7832D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E43202-1F9F-4BFE-98FB-356C8F4D9A9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54586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59123EB0-6345-42F1-BE86-6C2EB050D3C1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685800" y="152400"/>
            <a:ext cx="7696200" cy="5334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80731CB-B553-4E3E-AA9A-80FE75EF4A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97DEC20-033E-41AD-A8CE-7E1CFB4B5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6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6B1609C-1501-444D-A01A-05CC76C73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183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FB2DED8-EAC1-45FF-826E-737D9E5F8E2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56149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reeform 2">
            <a:extLst>
              <a:ext uri="{FF2B5EF4-FFF2-40B4-BE49-F238E27FC236}">
                <a16:creationId xmlns:a16="http://schemas.microsoft.com/office/drawing/2014/main" id="{942D7593-AD40-4A0D-84F4-1AE51C34BA0C}"/>
              </a:ext>
            </a:extLst>
          </p:cNvPr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sz="180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35A4E735-0C13-4D41-AE4D-FA2DA96CB7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128E1C71-7BA8-402F-A537-F1C6FE2919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392B828E-FE4D-44A3-A13F-C2D7EC23B39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1750" name="Rectangle 6">
            <a:extLst>
              <a:ext uri="{FF2B5EF4-FFF2-40B4-BE49-F238E27FC236}">
                <a16:creationId xmlns:a16="http://schemas.microsoft.com/office/drawing/2014/main" id="{DA0DAF13-20D0-4CAC-8432-E5787FE2AB7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1751" name="Rectangle 7">
            <a:extLst>
              <a:ext uri="{FF2B5EF4-FFF2-40B4-BE49-F238E27FC236}">
                <a16:creationId xmlns:a16="http://schemas.microsoft.com/office/drawing/2014/main" id="{F82298D8-622F-4559-8FE0-C9F0FAFD547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4405DDD7-9B10-4817-99D9-38F384F2FC1B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31752" name="Freeform 8">
            <a:extLst>
              <a:ext uri="{FF2B5EF4-FFF2-40B4-BE49-F238E27FC236}">
                <a16:creationId xmlns:a16="http://schemas.microsoft.com/office/drawing/2014/main" id="{F2895964-BCA4-40A8-B9C8-84FA86111829}"/>
              </a:ext>
            </a:extLst>
          </p:cNvPr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sz="1800"/>
          </a:p>
        </p:txBody>
      </p:sp>
      <p:sp>
        <p:nvSpPr>
          <p:cNvPr id="31753" name="Freeform 9">
            <a:extLst>
              <a:ext uri="{FF2B5EF4-FFF2-40B4-BE49-F238E27FC236}">
                <a16:creationId xmlns:a16="http://schemas.microsoft.com/office/drawing/2014/main" id="{8832247B-35FE-41C1-8A29-D5655E4003F3}"/>
              </a:ext>
            </a:extLst>
          </p:cNvPr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sz="1800"/>
          </a:p>
        </p:txBody>
      </p:sp>
      <p:grpSp>
        <p:nvGrpSpPr>
          <p:cNvPr id="2058" name="Group 10">
            <a:extLst>
              <a:ext uri="{FF2B5EF4-FFF2-40B4-BE49-F238E27FC236}">
                <a16:creationId xmlns:a16="http://schemas.microsoft.com/office/drawing/2014/main" id="{609CEEC5-E584-497E-B9A3-EE38CC7EBB9D}"/>
              </a:ext>
            </a:extLst>
          </p:cNvPr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31755" name="Freeform 11">
              <a:extLst>
                <a:ext uri="{FF2B5EF4-FFF2-40B4-BE49-F238E27FC236}">
                  <a16:creationId xmlns:a16="http://schemas.microsoft.com/office/drawing/2014/main" id="{2DDEE0F2-C023-449E-83DD-811A901DA36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800"/>
            </a:p>
          </p:txBody>
        </p:sp>
        <p:sp>
          <p:nvSpPr>
            <p:cNvPr id="31756" name="Freeform 12">
              <a:extLst>
                <a:ext uri="{FF2B5EF4-FFF2-40B4-BE49-F238E27FC236}">
                  <a16:creationId xmlns:a16="http://schemas.microsoft.com/office/drawing/2014/main" id="{F276F4DA-1DDC-4358-95D5-D586BA260CB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800"/>
            </a:p>
          </p:txBody>
        </p:sp>
        <p:sp>
          <p:nvSpPr>
            <p:cNvPr id="31757" name="Freeform 13">
              <a:extLst>
                <a:ext uri="{FF2B5EF4-FFF2-40B4-BE49-F238E27FC236}">
                  <a16:creationId xmlns:a16="http://schemas.microsoft.com/office/drawing/2014/main" id="{7743BF5D-BA44-47EE-A306-7C42DFE1C1A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800"/>
            </a:p>
          </p:txBody>
        </p:sp>
        <p:sp>
          <p:nvSpPr>
            <p:cNvPr id="31758" name="Freeform 14">
              <a:extLst>
                <a:ext uri="{FF2B5EF4-FFF2-40B4-BE49-F238E27FC236}">
                  <a16:creationId xmlns:a16="http://schemas.microsoft.com/office/drawing/2014/main" id="{C8F64BAC-85BC-4791-9144-743D1BA27BB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800"/>
            </a:p>
          </p:txBody>
        </p:sp>
        <p:sp>
          <p:nvSpPr>
            <p:cNvPr id="31759" name="Freeform 15">
              <a:extLst>
                <a:ext uri="{FF2B5EF4-FFF2-40B4-BE49-F238E27FC236}">
                  <a16:creationId xmlns:a16="http://schemas.microsoft.com/office/drawing/2014/main" id="{E5B0EAC2-A9DE-4884-B2E3-EADC7B8E95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800"/>
            </a:p>
          </p:txBody>
        </p:sp>
        <p:sp>
          <p:nvSpPr>
            <p:cNvPr id="31760" name="Freeform 16">
              <a:extLst>
                <a:ext uri="{FF2B5EF4-FFF2-40B4-BE49-F238E27FC236}">
                  <a16:creationId xmlns:a16="http://schemas.microsoft.com/office/drawing/2014/main" id="{FEE0ECC3-7D92-44FA-A310-F44CAF96E9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800"/>
            </a:p>
          </p:txBody>
        </p:sp>
        <p:sp>
          <p:nvSpPr>
            <p:cNvPr id="31761" name="Freeform 17">
              <a:extLst>
                <a:ext uri="{FF2B5EF4-FFF2-40B4-BE49-F238E27FC236}">
                  <a16:creationId xmlns:a16="http://schemas.microsoft.com/office/drawing/2014/main" id="{507E79FA-21C3-4A61-9AF4-4ADE4770F64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800"/>
            </a:p>
          </p:txBody>
        </p:sp>
        <p:sp>
          <p:nvSpPr>
            <p:cNvPr id="31762" name="Freeform 18">
              <a:extLst>
                <a:ext uri="{FF2B5EF4-FFF2-40B4-BE49-F238E27FC236}">
                  <a16:creationId xmlns:a16="http://schemas.microsoft.com/office/drawing/2014/main" id="{53AF07A9-5C6A-4555-9079-AD6B610688C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800"/>
            </a:p>
          </p:txBody>
        </p:sp>
        <p:sp>
          <p:nvSpPr>
            <p:cNvPr id="31763" name="Freeform 19">
              <a:extLst>
                <a:ext uri="{FF2B5EF4-FFF2-40B4-BE49-F238E27FC236}">
                  <a16:creationId xmlns:a16="http://schemas.microsoft.com/office/drawing/2014/main" id="{7CA68C48-9AA6-4BF8-A90A-548DFDBC3D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800"/>
            </a:p>
          </p:txBody>
        </p:sp>
        <p:grpSp>
          <p:nvGrpSpPr>
            <p:cNvPr id="2084" name="Group 20">
              <a:extLst>
                <a:ext uri="{FF2B5EF4-FFF2-40B4-BE49-F238E27FC236}">
                  <a16:creationId xmlns:a16="http://schemas.microsoft.com/office/drawing/2014/main" id="{B66B0783-42A7-4CB8-B429-C70A9C76630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2085" name="Group 21">
                <a:extLst>
                  <a:ext uri="{FF2B5EF4-FFF2-40B4-BE49-F238E27FC236}">
                    <a16:creationId xmlns:a16="http://schemas.microsoft.com/office/drawing/2014/main" id="{E2661F34-8AA8-4124-BDA0-6573C69FB4D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31766" name="Freeform 22">
                  <a:extLst>
                    <a:ext uri="{FF2B5EF4-FFF2-40B4-BE49-F238E27FC236}">
                      <a16:creationId xmlns:a16="http://schemas.microsoft.com/office/drawing/2014/main" id="{3470246D-189D-4501-A635-621C07DD6C1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1800"/>
                </a:p>
              </p:txBody>
            </p:sp>
            <p:sp>
              <p:nvSpPr>
                <p:cNvPr id="31767" name="Freeform 23">
                  <a:extLst>
                    <a:ext uri="{FF2B5EF4-FFF2-40B4-BE49-F238E27FC236}">
                      <a16:creationId xmlns:a16="http://schemas.microsoft.com/office/drawing/2014/main" id="{EF8C2837-883E-449F-A8CB-81383434166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1800"/>
                </a:p>
              </p:txBody>
            </p:sp>
            <p:sp>
              <p:nvSpPr>
                <p:cNvPr id="31768" name="Freeform 24">
                  <a:extLst>
                    <a:ext uri="{FF2B5EF4-FFF2-40B4-BE49-F238E27FC236}">
                      <a16:creationId xmlns:a16="http://schemas.microsoft.com/office/drawing/2014/main" id="{DD205234-441A-4793-9C00-55433F6EA8D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1800"/>
                </a:p>
              </p:txBody>
            </p:sp>
          </p:grpSp>
          <p:sp>
            <p:nvSpPr>
              <p:cNvPr id="31769" name="Freeform 25">
                <a:extLst>
                  <a:ext uri="{FF2B5EF4-FFF2-40B4-BE49-F238E27FC236}">
                    <a16:creationId xmlns:a16="http://schemas.microsoft.com/office/drawing/2014/main" id="{33CF573F-1826-434F-81C4-03DFCE75385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800"/>
              </a:p>
            </p:txBody>
          </p:sp>
          <p:sp>
            <p:nvSpPr>
              <p:cNvPr id="31770" name="Freeform 26">
                <a:extLst>
                  <a:ext uri="{FF2B5EF4-FFF2-40B4-BE49-F238E27FC236}">
                    <a16:creationId xmlns:a16="http://schemas.microsoft.com/office/drawing/2014/main" id="{CC9DA20B-FCAC-479F-AE3B-EBFDAC1DA28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800"/>
              </a:p>
            </p:txBody>
          </p:sp>
          <p:sp>
            <p:nvSpPr>
              <p:cNvPr id="31771" name="Freeform 27">
                <a:extLst>
                  <a:ext uri="{FF2B5EF4-FFF2-40B4-BE49-F238E27FC236}">
                    <a16:creationId xmlns:a16="http://schemas.microsoft.com/office/drawing/2014/main" id="{B8B40FD1-FA7E-4FEE-B736-8D38C1ABC32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800"/>
              </a:p>
            </p:txBody>
          </p:sp>
          <p:grpSp>
            <p:nvGrpSpPr>
              <p:cNvPr id="2089" name="Group 28">
                <a:extLst>
                  <a:ext uri="{FF2B5EF4-FFF2-40B4-BE49-F238E27FC236}">
                    <a16:creationId xmlns:a16="http://schemas.microsoft.com/office/drawing/2014/main" id="{DE6EACC5-3A6A-442C-9B15-457D48672B8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31773" name="Freeform 29">
                  <a:extLst>
                    <a:ext uri="{FF2B5EF4-FFF2-40B4-BE49-F238E27FC236}">
                      <a16:creationId xmlns:a16="http://schemas.microsoft.com/office/drawing/2014/main" id="{FACF7D1D-5820-49EA-9C63-06E4178E8E5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1800"/>
                </a:p>
              </p:txBody>
            </p:sp>
            <p:sp>
              <p:nvSpPr>
                <p:cNvPr id="31774" name="Freeform 30">
                  <a:extLst>
                    <a:ext uri="{FF2B5EF4-FFF2-40B4-BE49-F238E27FC236}">
                      <a16:creationId xmlns:a16="http://schemas.microsoft.com/office/drawing/2014/main" id="{5C41054B-DA34-404B-A738-E55FA9611D57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1800"/>
                </a:p>
              </p:txBody>
            </p:sp>
            <p:sp>
              <p:nvSpPr>
                <p:cNvPr id="31775" name="Freeform 31">
                  <a:extLst>
                    <a:ext uri="{FF2B5EF4-FFF2-40B4-BE49-F238E27FC236}">
                      <a16:creationId xmlns:a16="http://schemas.microsoft.com/office/drawing/2014/main" id="{5444A25F-809F-48A5-864E-D9318B67378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1800"/>
                </a:p>
              </p:txBody>
            </p:sp>
            <p:sp>
              <p:nvSpPr>
                <p:cNvPr id="31776" name="Freeform 32">
                  <a:extLst>
                    <a:ext uri="{FF2B5EF4-FFF2-40B4-BE49-F238E27FC236}">
                      <a16:creationId xmlns:a16="http://schemas.microsoft.com/office/drawing/2014/main" id="{EE28DDA5-BA54-4EB1-B1EC-0DEB9AD8C05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1800"/>
                </a:p>
              </p:txBody>
            </p:sp>
            <p:sp>
              <p:nvSpPr>
                <p:cNvPr id="31777" name="Freeform 33">
                  <a:extLst>
                    <a:ext uri="{FF2B5EF4-FFF2-40B4-BE49-F238E27FC236}">
                      <a16:creationId xmlns:a16="http://schemas.microsoft.com/office/drawing/2014/main" id="{E154CBAD-9089-4A55-8AA3-D48CD4C0768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1800"/>
                </a:p>
              </p:txBody>
            </p:sp>
            <p:sp>
              <p:nvSpPr>
                <p:cNvPr id="31778" name="Freeform 34">
                  <a:extLst>
                    <a:ext uri="{FF2B5EF4-FFF2-40B4-BE49-F238E27FC236}">
                      <a16:creationId xmlns:a16="http://schemas.microsoft.com/office/drawing/2014/main" id="{2F6DED61-4010-42F0-A8D5-8367366F16B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1800"/>
                </a:p>
              </p:txBody>
            </p:sp>
            <p:sp>
              <p:nvSpPr>
                <p:cNvPr id="31779" name="Freeform 35">
                  <a:extLst>
                    <a:ext uri="{FF2B5EF4-FFF2-40B4-BE49-F238E27FC236}">
                      <a16:creationId xmlns:a16="http://schemas.microsoft.com/office/drawing/2014/main" id="{23DA35AC-8635-4B91-BCE1-31C20BC0734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1800"/>
                </a:p>
              </p:txBody>
            </p:sp>
            <p:sp>
              <p:nvSpPr>
                <p:cNvPr id="31780" name="Freeform 36">
                  <a:extLst>
                    <a:ext uri="{FF2B5EF4-FFF2-40B4-BE49-F238E27FC236}">
                      <a16:creationId xmlns:a16="http://schemas.microsoft.com/office/drawing/2014/main" id="{89974521-C4A7-47E1-B722-EC97000FB75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1800"/>
                </a:p>
              </p:txBody>
            </p:sp>
          </p:grpSp>
        </p:grpSp>
      </p:grpSp>
      <p:grpSp>
        <p:nvGrpSpPr>
          <p:cNvPr id="2059" name="Group 37">
            <a:extLst>
              <a:ext uri="{FF2B5EF4-FFF2-40B4-BE49-F238E27FC236}">
                <a16:creationId xmlns:a16="http://schemas.microsoft.com/office/drawing/2014/main" id="{00476B9B-1A6A-4CC5-B61D-37CAB5C7F95A}"/>
              </a:ext>
            </a:extLst>
          </p:cNvPr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31782" name="Freeform 38">
              <a:extLst>
                <a:ext uri="{FF2B5EF4-FFF2-40B4-BE49-F238E27FC236}">
                  <a16:creationId xmlns:a16="http://schemas.microsoft.com/office/drawing/2014/main" id="{466824C8-7ECB-48D4-9959-CDA608372B6F}"/>
                </a:ext>
              </a:extLst>
            </p:cNvPr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800"/>
            </a:p>
          </p:txBody>
        </p:sp>
        <p:sp>
          <p:nvSpPr>
            <p:cNvPr id="31783" name="Freeform 39">
              <a:extLst>
                <a:ext uri="{FF2B5EF4-FFF2-40B4-BE49-F238E27FC236}">
                  <a16:creationId xmlns:a16="http://schemas.microsoft.com/office/drawing/2014/main" id="{29575837-D113-441B-ADED-E368E7541C10}"/>
                </a:ext>
              </a:extLst>
            </p:cNvPr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800"/>
            </a:p>
          </p:txBody>
        </p:sp>
      </p:grpSp>
      <p:grpSp>
        <p:nvGrpSpPr>
          <p:cNvPr id="2060" name="Group 40">
            <a:extLst>
              <a:ext uri="{FF2B5EF4-FFF2-40B4-BE49-F238E27FC236}">
                <a16:creationId xmlns:a16="http://schemas.microsoft.com/office/drawing/2014/main" id="{7DDEC275-8332-402E-B40E-15BA1EC265BE}"/>
              </a:ext>
            </a:extLst>
          </p:cNvPr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2061" name="Group 41">
              <a:extLst>
                <a:ext uri="{FF2B5EF4-FFF2-40B4-BE49-F238E27FC236}">
                  <a16:creationId xmlns:a16="http://schemas.microsoft.com/office/drawing/2014/main" id="{0352B9B0-A242-4F1F-AF14-E141CCF7C499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31786" name="Freeform 42">
                <a:extLst>
                  <a:ext uri="{FF2B5EF4-FFF2-40B4-BE49-F238E27FC236}">
                    <a16:creationId xmlns:a16="http://schemas.microsoft.com/office/drawing/2014/main" id="{B1A093A7-9AFA-498C-96F1-D610BEF2606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800"/>
              </a:p>
            </p:txBody>
          </p:sp>
          <p:grpSp>
            <p:nvGrpSpPr>
              <p:cNvPr id="2064" name="Group 43">
                <a:extLst>
                  <a:ext uri="{FF2B5EF4-FFF2-40B4-BE49-F238E27FC236}">
                    <a16:creationId xmlns:a16="http://schemas.microsoft.com/office/drawing/2014/main" id="{DE880AD0-D200-4152-9432-0EA3CBCC1A1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31788" name="Freeform 44">
                  <a:extLst>
                    <a:ext uri="{FF2B5EF4-FFF2-40B4-BE49-F238E27FC236}">
                      <a16:creationId xmlns:a16="http://schemas.microsoft.com/office/drawing/2014/main" id="{4E721762-BF56-4CB4-9CAE-0B740017D00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1800"/>
                </a:p>
              </p:txBody>
            </p:sp>
            <p:sp>
              <p:nvSpPr>
                <p:cNvPr id="31789" name="Freeform 45">
                  <a:extLst>
                    <a:ext uri="{FF2B5EF4-FFF2-40B4-BE49-F238E27FC236}">
                      <a16:creationId xmlns:a16="http://schemas.microsoft.com/office/drawing/2014/main" id="{A93E48BF-9617-4C3D-8A3A-160EED869A5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053" y="327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1800"/>
                </a:p>
              </p:txBody>
            </p:sp>
            <p:sp>
              <p:nvSpPr>
                <p:cNvPr id="31790" name="Freeform 46">
                  <a:extLst>
                    <a:ext uri="{FF2B5EF4-FFF2-40B4-BE49-F238E27FC236}">
                      <a16:creationId xmlns:a16="http://schemas.microsoft.com/office/drawing/2014/main" id="{62220777-D0F3-45F2-9694-0216A3D5C45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863" y="177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1800"/>
                </a:p>
              </p:txBody>
            </p:sp>
            <p:sp>
              <p:nvSpPr>
                <p:cNvPr id="31791" name="Freeform 47">
                  <a:extLst>
                    <a:ext uri="{FF2B5EF4-FFF2-40B4-BE49-F238E27FC236}">
                      <a16:creationId xmlns:a16="http://schemas.microsoft.com/office/drawing/2014/main" id="{62E4C12F-16F9-46C0-8108-C8046E8D1C5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1800"/>
                </a:p>
              </p:txBody>
            </p:sp>
            <p:sp>
              <p:nvSpPr>
                <p:cNvPr id="31792" name="Freeform 48">
                  <a:extLst>
                    <a:ext uri="{FF2B5EF4-FFF2-40B4-BE49-F238E27FC236}">
                      <a16:creationId xmlns:a16="http://schemas.microsoft.com/office/drawing/2014/main" id="{DB5136ED-4C0F-455C-9649-3E9CF2DD6C1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302" y="892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1800"/>
                </a:p>
              </p:txBody>
            </p:sp>
            <p:sp>
              <p:nvSpPr>
                <p:cNvPr id="31793" name="Freeform 49">
                  <a:extLst>
                    <a:ext uri="{FF2B5EF4-FFF2-40B4-BE49-F238E27FC236}">
                      <a16:creationId xmlns:a16="http://schemas.microsoft.com/office/drawing/2014/main" id="{D25B60D2-D0D8-45A7-8B48-5506C80054A0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253" y="801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1800"/>
                </a:p>
              </p:txBody>
            </p:sp>
            <p:sp>
              <p:nvSpPr>
                <p:cNvPr id="31794" name="Freeform 50">
                  <a:extLst>
                    <a:ext uri="{FF2B5EF4-FFF2-40B4-BE49-F238E27FC236}">
                      <a16:creationId xmlns:a16="http://schemas.microsoft.com/office/drawing/2014/main" id="{5FFFEC5D-4C98-4286-8D68-32D10C020B7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1800"/>
                </a:p>
              </p:txBody>
            </p:sp>
            <p:sp>
              <p:nvSpPr>
                <p:cNvPr id="31795" name="Freeform 51">
                  <a:extLst>
                    <a:ext uri="{FF2B5EF4-FFF2-40B4-BE49-F238E27FC236}">
                      <a16:creationId xmlns:a16="http://schemas.microsoft.com/office/drawing/2014/main" id="{0E557251-84EA-4C0C-A532-F1E466BC5A1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52" y="137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1800"/>
                </a:p>
              </p:txBody>
            </p:sp>
          </p:grpSp>
        </p:grpSp>
        <p:sp>
          <p:nvSpPr>
            <p:cNvPr id="31796" name="Line 52">
              <a:extLst>
                <a:ext uri="{FF2B5EF4-FFF2-40B4-BE49-F238E27FC236}">
                  <a16:creationId xmlns:a16="http://schemas.microsoft.com/office/drawing/2014/main" id="{5B50B7E9-D29E-4940-A761-960C9882E104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8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3" r:id="rId2"/>
    <p:sldLayoutId id="2147483742" r:id="rId3"/>
    <p:sldLayoutId id="2147483741" r:id="rId4"/>
    <p:sldLayoutId id="2147483740" r:id="rId5"/>
    <p:sldLayoutId id="2147483739" r:id="rId6"/>
    <p:sldLayoutId id="2147483738" r:id="rId7"/>
    <p:sldLayoutId id="2147483737" r:id="rId8"/>
    <p:sldLayoutId id="2147483736" r:id="rId9"/>
    <p:sldLayoutId id="2147483735" r:id="rId10"/>
    <p:sldLayoutId id="2147483734" r:id="rId11"/>
    <p:sldLayoutId id="214748374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5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13" Type="http://schemas.openxmlformats.org/officeDocument/2006/relationships/oleObject" Target="../embeddings/oleObject10.bin"/><Relationship Id="rId3" Type="http://schemas.openxmlformats.org/officeDocument/2006/relationships/image" Target="../media/image34.jpeg"/><Relationship Id="rId7" Type="http://schemas.openxmlformats.org/officeDocument/2006/relationships/oleObject" Target="../embeddings/oleObject7.bin"/><Relationship Id="rId12" Type="http://schemas.openxmlformats.org/officeDocument/2006/relationships/image" Target="../media/image4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7.w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6.bin"/><Relationship Id="rId10" Type="http://schemas.openxmlformats.org/officeDocument/2006/relationships/image" Target="../media/image39.wmf"/><Relationship Id="rId4" Type="http://schemas.openxmlformats.org/officeDocument/2006/relationships/image" Target="../media/image35.jpeg"/><Relationship Id="rId9" Type="http://schemas.openxmlformats.org/officeDocument/2006/relationships/oleObject" Target="../embeddings/oleObject8.bin"/><Relationship Id="rId14" Type="http://schemas.openxmlformats.org/officeDocument/2006/relationships/image" Target="../media/image41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https://timgsa.baidu.com/timg?image&amp;quality=80&amp;size=b9999_10000&amp;sec=1556968982911&amp;di=f24ea804627a2a7066ab76ca21d19394&amp;imgtype=0&amp;src=http%3A%2F%2Fimg01.baimao.com%2FM01%2FBE%2FD5%2FwKgAFFe8Kp6AVcywAAAcp3Cs6XY137.jpg" TargetMode="Externa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http://img.zcool.cn/community/01c469554556cd0000019ae931c81c.jpg@1280w_1l_2o_100sh.png" TargetMode="External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http://img.zcool.cn/community/01c469554556cd0000019ae931c81c.jpg@1280w_1l_2o_100sh.png" TargetMode="External"/><Relationship Id="rId3" Type="http://schemas.openxmlformats.org/officeDocument/2006/relationships/oleObject" Target="../embeddings/oleObject11.bin"/><Relationship Id="rId7" Type="http://schemas.openxmlformats.org/officeDocument/2006/relationships/image" Target="../media/image4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46.wmf"/><Relationship Id="rId4" Type="http://schemas.openxmlformats.org/officeDocument/2006/relationships/image" Target="../media/image44.wmf"/><Relationship Id="rId9" Type="http://schemas.openxmlformats.org/officeDocument/2006/relationships/oleObject" Target="../embeddings/oleObject13.bin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4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00620CD5-6BAC-43FE-AF6E-F944A725F49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03350" y="1341438"/>
            <a:ext cx="6553200" cy="2273300"/>
          </a:xfrm>
        </p:spPr>
        <p:txBody>
          <a:bodyPr/>
          <a:lstStyle/>
          <a:p>
            <a:pPr eaLnBrk="1" hangingPunct="1"/>
            <a:r>
              <a:rPr lang="en-US" altLang="zh-CN" sz="4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4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中考物理力学复习专题七 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57C2FA0D-73E8-4F10-91A8-D4CDF8C4579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76375" y="3860800"/>
            <a:ext cx="6400800" cy="1752600"/>
          </a:xfrm>
        </p:spPr>
        <p:txBody>
          <a:bodyPr/>
          <a:lstStyle/>
          <a:p>
            <a:pPr eaLnBrk="1" hangingPunct="1"/>
            <a:r>
              <a:rPr lang="zh-CN" altLang="en-US" sz="4800" b="1">
                <a:ea typeface="黑体" panose="02010609060101010101" pitchFamily="49" charset="-122"/>
              </a:rPr>
              <a:t>力学信息题复习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DF0731D1-A5BD-4ADF-898E-0291405AC6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9425" y="5734050"/>
            <a:ext cx="58737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ea typeface="华文新魏" panose="02010800040101010101" pitchFamily="2" charset="-122"/>
              </a:rPr>
              <a:t>授课教师：第四十二中学史曼君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>
            <a:extLst>
              <a:ext uri="{FF2B5EF4-FFF2-40B4-BE49-F238E27FC236}">
                <a16:creationId xmlns:a16="http://schemas.microsoft.com/office/drawing/2014/main" id="{3E7B370D-C2A5-4D83-AFE6-C2553E347B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188" y="1844675"/>
            <a:ext cx="7777162" cy="2895600"/>
          </a:xfrm>
        </p:spPr>
        <p:txBody>
          <a:bodyPr/>
          <a:lstStyle/>
          <a:p>
            <a:pPr eaLnBrk="1" hangingPunct="1"/>
            <a:r>
              <a:rPr lang="zh-CN" altLang="en-US" b="1">
                <a:latin typeface="华文新魏" panose="02010800040101010101" pitchFamily="2" charset="-122"/>
                <a:ea typeface="华文新魏" panose="02010800040101010101" pitchFamily="2" charset="-122"/>
              </a:rPr>
              <a:t>复习目标：</a:t>
            </a:r>
            <a:br>
              <a:rPr lang="zh-CN" altLang="en-US" b="1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en-US" altLang="zh-CN" b="1">
                <a:latin typeface="华文新魏" panose="02010800040101010101" pitchFamily="2" charset="-122"/>
                <a:ea typeface="华文新魏" panose="02010800040101010101" pitchFamily="2" charset="-122"/>
              </a:rPr>
              <a:t>1.</a:t>
            </a:r>
            <a:r>
              <a:rPr lang="zh-CN" altLang="en-US" b="1">
                <a:latin typeface="华文新魏" panose="02010800040101010101" pitchFamily="2" charset="-122"/>
                <a:ea typeface="华文新魏" panose="02010800040101010101" pitchFamily="2" charset="-122"/>
              </a:rPr>
              <a:t>通过复习提高学生通过对信息的提取和处理的能力。</a:t>
            </a:r>
            <a:br>
              <a:rPr lang="zh-CN" altLang="en-US" b="1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b="1"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r>
              <a:rPr lang="en-US" altLang="zh-CN" b="1">
                <a:latin typeface="华文新魏" panose="02010800040101010101" pitchFamily="2" charset="-122"/>
                <a:ea typeface="华文新魏" panose="02010800040101010101" pitchFamily="2" charset="-122"/>
              </a:rPr>
              <a:t>2.</a:t>
            </a:r>
            <a:r>
              <a:rPr lang="zh-CN" altLang="en-US" b="1">
                <a:latin typeface="华文新魏" panose="02010800040101010101" pitchFamily="2" charset="-122"/>
                <a:ea typeface="华文新魏" panose="02010800040101010101" pitchFamily="2" charset="-122"/>
              </a:rPr>
              <a:t>通过复习使学生把知识学以致用；活化物理基本知识。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75FBF7BE-C5E7-4BF9-95A8-12A84D2705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1125538"/>
            <a:ext cx="8208962" cy="1325562"/>
          </a:xfrm>
        </p:spPr>
        <p:txBody>
          <a:bodyPr/>
          <a:lstStyle/>
          <a:p>
            <a:pPr algn="l"/>
            <a:r>
              <a:rPr lang="en-US" altLang="zh-CN" sz="2400" b="1"/>
              <a:t>1</a:t>
            </a:r>
            <a:r>
              <a:rPr lang="zh-CN" altLang="en-US" sz="2400" b="1"/>
              <a:t>．如图所示，杠杆在竖直向下拉力</a:t>
            </a:r>
            <a:r>
              <a:rPr lang="en-US" altLang="zh-CN" sz="2400" b="1"/>
              <a:t>F</a:t>
            </a:r>
            <a:r>
              <a:rPr lang="zh-CN" altLang="en-US" sz="2400" b="1"/>
              <a:t>的作用下将一物体缓慢匀速提升，下表是提升物体时采集到的信息：</a:t>
            </a:r>
            <a:br>
              <a:rPr lang="zh-CN" altLang="en-US" sz="2400" b="1"/>
            </a:br>
            <a:r>
              <a:rPr lang="en-US" altLang="zh-CN" sz="2400" b="1"/>
              <a:t>(1)</a:t>
            </a:r>
            <a:r>
              <a:rPr lang="zh-CN" altLang="en-US" sz="2400" b="1"/>
              <a:t>若不计杠杆自重和摩擦</a:t>
            </a:r>
            <a:r>
              <a:rPr lang="en-US" altLang="zh-CN" sz="2400" b="1"/>
              <a:t>,</a:t>
            </a:r>
            <a:r>
              <a:rPr lang="zh-CN" altLang="en-US" sz="2400" b="1"/>
              <a:t>求拉力</a:t>
            </a:r>
            <a:r>
              <a:rPr lang="en-US" altLang="zh-CN" sz="2400" b="1"/>
              <a:t>F</a:t>
            </a:r>
            <a:r>
              <a:rPr lang="zh-CN" altLang="en-US" sz="2400" b="1"/>
              <a:t>的大小；</a:t>
            </a:r>
            <a:br>
              <a:rPr lang="zh-CN" altLang="en-US" sz="2400" b="1"/>
            </a:br>
            <a:r>
              <a:rPr lang="en-US" altLang="zh-CN" sz="2400" b="1"/>
              <a:t>(2)</a:t>
            </a:r>
            <a:r>
              <a:rPr lang="zh-CN" altLang="en-US" sz="2400" b="1"/>
              <a:t>若实际拉力为</a:t>
            </a:r>
            <a:r>
              <a:rPr lang="en-US" altLang="zh-CN" sz="2400" b="1"/>
              <a:t>90N</a:t>
            </a:r>
            <a:r>
              <a:rPr lang="zh-CN" altLang="en-US" sz="2400" b="1"/>
              <a:t>，求拉力做的总功及杠杆的机械效率</a:t>
            </a:r>
          </a:p>
        </p:txBody>
      </p:sp>
      <p:sp>
        <p:nvSpPr>
          <p:cNvPr id="34819" name="Rectangle 84">
            <a:extLst>
              <a:ext uri="{FF2B5EF4-FFF2-40B4-BE49-F238E27FC236}">
                <a16:creationId xmlns:a16="http://schemas.microsoft.com/office/drawing/2014/main" id="{16AE858E-3F76-420B-B5AA-51D25EAD5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06388"/>
            <a:ext cx="82296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b"/>
          <a:lstStyle>
            <a:lvl1pPr defTabSz="12192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990600" indent="-381000" defTabSz="12192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524000" indent="-304800" defTabSz="12192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2133600" indent="-304800" defTabSz="12192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743200" indent="-304800" defTabSz="12192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3200400" indent="-304800" defTabSz="1219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3657600" indent="-304800" defTabSz="1219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4114800" indent="-304800" defTabSz="1219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4572000" indent="-304800" defTabSz="1219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400" b="1">
                <a:ea typeface="黑体" panose="02010609060101010101" pitchFamily="49" charset="-122"/>
              </a:rPr>
              <a:t>一、图表信息题</a:t>
            </a:r>
          </a:p>
        </p:txBody>
      </p:sp>
      <p:sp>
        <p:nvSpPr>
          <p:cNvPr id="34820" name="Rectangle 4">
            <a:extLst>
              <a:ext uri="{FF2B5EF4-FFF2-40B4-BE49-F238E27FC236}">
                <a16:creationId xmlns:a16="http://schemas.microsoft.com/office/drawing/2014/main" id="{682F694F-009A-463E-BC41-AF7F286943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9988" y="2871788"/>
            <a:ext cx="685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zh-CN" altLang="en-US"/>
          </a:p>
        </p:txBody>
      </p:sp>
      <p:graphicFrame>
        <p:nvGraphicFramePr>
          <p:cNvPr id="34882" name="Group 66">
            <a:extLst>
              <a:ext uri="{FF2B5EF4-FFF2-40B4-BE49-F238E27FC236}">
                <a16:creationId xmlns:a16="http://schemas.microsoft.com/office/drawing/2014/main" id="{1EF307E0-4C1B-41BD-87F9-66527246FC90}"/>
              </a:ext>
            </a:extLst>
          </p:cNvPr>
          <p:cNvGraphicFramePr>
            <a:graphicFrameLocks noGrp="1"/>
          </p:cNvGraphicFramePr>
          <p:nvPr/>
        </p:nvGraphicFramePr>
        <p:xfrm>
          <a:off x="468313" y="2852738"/>
          <a:ext cx="7920037" cy="1525587"/>
        </p:xfrm>
        <a:graphic>
          <a:graphicData uri="http://schemas.openxmlformats.org/drawingml/2006/table">
            <a:tbl>
              <a:tblPr/>
              <a:tblGrid>
                <a:gridCol w="1455737">
                  <a:extLst>
                    <a:ext uri="{9D8B030D-6E8A-4147-A177-3AD203B41FA5}">
                      <a16:colId xmlns:a16="http://schemas.microsoft.com/office/drawing/2014/main" val="1449169144"/>
                    </a:ext>
                  </a:extLst>
                </a:gridCol>
                <a:gridCol w="908050">
                  <a:extLst>
                    <a:ext uri="{9D8B030D-6E8A-4147-A177-3AD203B41FA5}">
                      <a16:colId xmlns:a16="http://schemas.microsoft.com/office/drawing/2014/main" val="2944710750"/>
                    </a:ext>
                  </a:extLst>
                </a:gridCol>
                <a:gridCol w="1184275">
                  <a:extLst>
                    <a:ext uri="{9D8B030D-6E8A-4147-A177-3AD203B41FA5}">
                      <a16:colId xmlns:a16="http://schemas.microsoft.com/office/drawing/2014/main" val="428243619"/>
                    </a:ext>
                  </a:extLst>
                </a:gridCol>
                <a:gridCol w="1851025">
                  <a:extLst>
                    <a:ext uri="{9D8B030D-6E8A-4147-A177-3AD203B41FA5}">
                      <a16:colId xmlns:a16="http://schemas.microsoft.com/office/drawing/2014/main" val="2032743209"/>
                    </a:ext>
                  </a:extLst>
                </a:gridCol>
                <a:gridCol w="2520950">
                  <a:extLst>
                    <a:ext uri="{9D8B030D-6E8A-4147-A177-3AD203B41FA5}">
                      <a16:colId xmlns:a16="http://schemas.microsoft.com/office/drawing/2014/main" val="877122854"/>
                    </a:ext>
                  </a:extLst>
                </a:gridCol>
              </a:tblGrid>
              <a:tr h="10080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物重</a:t>
                      </a: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G/N	</a:t>
                      </a:r>
                      <a:endParaRPr kumimoji="0" lang="en-US" altLang="zh-CN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0A/m</a:t>
                      </a:r>
                      <a:endParaRPr kumimoji="0" lang="en-US" altLang="zh-CN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0B/m</a:t>
                      </a:r>
                      <a:endParaRPr kumimoji="0" lang="en-US" altLang="zh-CN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端上升的髙度</a:t>
                      </a: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h/m</a:t>
                      </a:r>
                      <a:endParaRPr kumimoji="0" lang="en-US" altLang="zh-CN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端下降的竖直距离</a:t>
                      </a: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s/m</a:t>
                      </a:r>
                      <a:endParaRPr kumimoji="0" lang="en-US" altLang="zh-CN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072292"/>
                  </a:ext>
                </a:extLst>
              </a:tr>
              <a:tr h="5143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altLang="zh-CN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0.8</a:t>
                      </a:r>
                      <a:endParaRPr kumimoji="0" lang="en-US" altLang="zh-CN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0.4</a:t>
                      </a:r>
                      <a:endParaRPr kumimoji="0" lang="en-US" altLang="zh-CN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en-US" altLang="zh-CN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</a:t>
                      </a:r>
                      <a:endParaRPr kumimoji="0" lang="en-US" altLang="zh-CN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821707"/>
                  </a:ext>
                </a:extLst>
              </a:tr>
            </a:tbl>
          </a:graphicData>
        </a:graphic>
      </p:graphicFrame>
      <p:grpSp>
        <p:nvGrpSpPr>
          <p:cNvPr id="34845" name="Group 29">
            <a:extLst>
              <a:ext uri="{FF2B5EF4-FFF2-40B4-BE49-F238E27FC236}">
                <a16:creationId xmlns:a16="http://schemas.microsoft.com/office/drawing/2014/main" id="{C63C3944-A2F2-4676-8007-40BE3F6F93A9}"/>
              </a:ext>
            </a:extLst>
          </p:cNvPr>
          <p:cNvGrpSpPr>
            <a:grpSpLocks/>
          </p:cNvGrpSpPr>
          <p:nvPr/>
        </p:nvGrpSpPr>
        <p:grpSpPr bwMode="auto">
          <a:xfrm>
            <a:off x="3563938" y="4652963"/>
            <a:ext cx="2808287" cy="2376487"/>
            <a:chOff x="6305" y="7414"/>
            <a:chExt cx="2740" cy="2311"/>
          </a:xfrm>
        </p:grpSpPr>
        <p:sp>
          <p:nvSpPr>
            <p:cNvPr id="34846" name="Text Box 30">
              <a:extLst>
                <a:ext uri="{FF2B5EF4-FFF2-40B4-BE49-F238E27FC236}">
                  <a16:creationId xmlns:a16="http://schemas.microsoft.com/office/drawing/2014/main" id="{6959E9DF-81F1-4B08-8E50-40D4DE926E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03" y="8775"/>
              <a:ext cx="342" cy="27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1800" b="1" i="1">
                  <a:latin typeface="Times New Roman" panose="02020603050405020304" pitchFamily="18" charset="0"/>
                </a:rPr>
                <a:t>F</a:t>
              </a:r>
              <a:endParaRPr lang="en-US" altLang="zh-CN" sz="1800" b="1">
                <a:latin typeface="Arial" panose="020B0604020202020204" pitchFamily="34" charset="0"/>
              </a:endParaRPr>
            </a:p>
          </p:txBody>
        </p:sp>
        <p:sp>
          <p:nvSpPr>
            <p:cNvPr id="34847" name="Text Box 31">
              <a:extLst>
                <a:ext uri="{FF2B5EF4-FFF2-40B4-BE49-F238E27FC236}">
                  <a16:creationId xmlns:a16="http://schemas.microsoft.com/office/drawing/2014/main" id="{DED38D11-ED15-447D-B7DE-6D79D9753A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03" y="8396"/>
              <a:ext cx="182" cy="27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1800" b="1" i="1">
                  <a:latin typeface="Times New Roman" panose="02020603050405020304" pitchFamily="18" charset="0"/>
                </a:rPr>
                <a:t>F</a:t>
              </a:r>
              <a:endParaRPr lang="en-US" altLang="zh-CN" sz="1800" b="1">
                <a:latin typeface="Arial" panose="020B0604020202020204" pitchFamily="34" charset="0"/>
              </a:endParaRPr>
            </a:p>
          </p:txBody>
        </p:sp>
        <p:sp>
          <p:nvSpPr>
            <p:cNvPr id="34848" name="Text Box 32">
              <a:extLst>
                <a:ext uri="{FF2B5EF4-FFF2-40B4-BE49-F238E27FC236}">
                  <a16:creationId xmlns:a16="http://schemas.microsoft.com/office/drawing/2014/main" id="{69F51A71-F819-41F7-B3E2-C93A80CE63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59" y="9368"/>
              <a:ext cx="624" cy="35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endParaRPr lang="en-US" altLang="zh-CN" sz="1800" b="1">
                <a:latin typeface="Arial" panose="020B0604020202020204" pitchFamily="34" charset="0"/>
              </a:endParaRPr>
            </a:p>
          </p:txBody>
        </p:sp>
        <p:grpSp>
          <p:nvGrpSpPr>
            <p:cNvPr id="34849" name="Group 33">
              <a:extLst>
                <a:ext uri="{FF2B5EF4-FFF2-40B4-BE49-F238E27FC236}">
                  <a16:creationId xmlns:a16="http://schemas.microsoft.com/office/drawing/2014/main" id="{4D71628C-B0DB-4639-9B21-222E6A1B0F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05" y="7414"/>
              <a:ext cx="2449" cy="1932"/>
              <a:chOff x="2911" y="3800"/>
              <a:chExt cx="2449" cy="1932"/>
            </a:xfrm>
          </p:grpSpPr>
          <p:sp>
            <p:nvSpPr>
              <p:cNvPr id="34850" name="xjhzja2">
                <a:extLst>
                  <a:ext uri="{FF2B5EF4-FFF2-40B4-BE49-F238E27FC236}">
                    <a16:creationId xmlns:a16="http://schemas.microsoft.com/office/drawing/2014/main" id="{D53C292B-8A4A-4D70-A85F-A1D147B0B23E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rot="1806824" flipV="1">
                <a:off x="3143" y="4283"/>
                <a:ext cx="2217" cy="72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51" name="xjhzja2">
                <a:extLst>
                  <a:ext uri="{FF2B5EF4-FFF2-40B4-BE49-F238E27FC236}">
                    <a16:creationId xmlns:a16="http://schemas.microsoft.com/office/drawing/2014/main" id="{6203A362-BD58-4604-8459-1BBA057E494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flipV="1">
                <a:off x="3087" y="4487"/>
                <a:ext cx="2217" cy="73"/>
              </a:xfrm>
              <a:prstGeom prst="roundRect">
                <a:avLst>
                  <a:gd name="adj" fmla="val 50000"/>
                </a:avLst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52" name="xjhzja2">
                <a:extLst>
                  <a:ext uri="{FF2B5EF4-FFF2-40B4-BE49-F238E27FC236}">
                    <a16:creationId xmlns:a16="http://schemas.microsoft.com/office/drawing/2014/main" id="{3467B7C9-79B1-4E8E-8C09-72BF69EE431F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603" y="4366"/>
                <a:ext cx="68" cy="1236"/>
              </a:xfrm>
              <a:prstGeom prst="roundRect">
                <a:avLst>
                  <a:gd name="adj" fmla="val 16667"/>
                </a:avLst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53" name="Rectangle 37">
                <a:extLst>
                  <a:ext uri="{FF2B5EF4-FFF2-40B4-BE49-F238E27FC236}">
                    <a16:creationId xmlns:a16="http://schemas.microsoft.com/office/drawing/2014/main" id="{14A8546C-A247-4799-B79E-0D2E56C4FA5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233" y="5435"/>
                <a:ext cx="838" cy="176"/>
              </a:xfrm>
              <a:prstGeom prst="rect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34854" name="Group 38">
                <a:extLst>
                  <a:ext uri="{FF2B5EF4-FFF2-40B4-BE49-F238E27FC236}">
                    <a16:creationId xmlns:a16="http://schemas.microsoft.com/office/drawing/2014/main" id="{C456EA5E-1C08-4782-83BC-442F3324B4F3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961" y="5615"/>
                <a:ext cx="1380" cy="117"/>
                <a:chOff x="2760" y="2640"/>
                <a:chExt cx="1338" cy="130"/>
              </a:xfrm>
            </p:grpSpPr>
            <p:sp>
              <p:nvSpPr>
                <p:cNvPr id="34855" name="Line 39">
                  <a:extLst>
                    <a:ext uri="{FF2B5EF4-FFF2-40B4-BE49-F238E27FC236}">
                      <a16:creationId xmlns:a16="http://schemas.microsoft.com/office/drawing/2014/main" id="{3122FAD7-5AA1-4C38-858A-741F3D926E1B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760" y="2648"/>
                  <a:ext cx="120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4856" name="Line 40">
                  <a:extLst>
                    <a:ext uri="{FF2B5EF4-FFF2-40B4-BE49-F238E27FC236}">
                      <a16:creationId xmlns:a16="http://schemas.microsoft.com/office/drawing/2014/main" id="{4A0D84BD-AE97-4E42-B25D-3BB40CD7D96C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880" y="2648"/>
                  <a:ext cx="121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4857" name="Line 41">
                  <a:extLst>
                    <a:ext uri="{FF2B5EF4-FFF2-40B4-BE49-F238E27FC236}">
                      <a16:creationId xmlns:a16="http://schemas.microsoft.com/office/drawing/2014/main" id="{638FD35F-9157-414D-AE2F-B62030E34D3C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001" y="2648"/>
                  <a:ext cx="120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4858" name="Line 42">
                  <a:extLst>
                    <a:ext uri="{FF2B5EF4-FFF2-40B4-BE49-F238E27FC236}">
                      <a16:creationId xmlns:a16="http://schemas.microsoft.com/office/drawing/2014/main" id="{04D0A368-D823-4340-BE44-C5D1173B3B89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121" y="2648"/>
                  <a:ext cx="120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4859" name="Line 43">
                  <a:extLst>
                    <a:ext uri="{FF2B5EF4-FFF2-40B4-BE49-F238E27FC236}">
                      <a16:creationId xmlns:a16="http://schemas.microsoft.com/office/drawing/2014/main" id="{27E882B8-63F2-48C3-97C5-2AC65964FD5E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241" y="2648"/>
                  <a:ext cx="120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4860" name="Line 44">
                  <a:extLst>
                    <a:ext uri="{FF2B5EF4-FFF2-40B4-BE49-F238E27FC236}">
                      <a16:creationId xmlns:a16="http://schemas.microsoft.com/office/drawing/2014/main" id="{7C9F9697-190B-4730-8686-9DC7BB760659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361" y="2648"/>
                  <a:ext cx="121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4861" name="Line 45">
                  <a:extLst>
                    <a:ext uri="{FF2B5EF4-FFF2-40B4-BE49-F238E27FC236}">
                      <a16:creationId xmlns:a16="http://schemas.microsoft.com/office/drawing/2014/main" id="{1E3BE05F-D636-4755-AC2B-375C7D39F90F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482" y="2648"/>
                  <a:ext cx="120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4862" name="Line 46">
                  <a:extLst>
                    <a:ext uri="{FF2B5EF4-FFF2-40B4-BE49-F238E27FC236}">
                      <a16:creationId xmlns:a16="http://schemas.microsoft.com/office/drawing/2014/main" id="{234E9A78-5D05-4A9A-A2D6-C3035EBA7404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602" y="2648"/>
                  <a:ext cx="120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4863" name="Line 47">
                  <a:extLst>
                    <a:ext uri="{FF2B5EF4-FFF2-40B4-BE49-F238E27FC236}">
                      <a16:creationId xmlns:a16="http://schemas.microsoft.com/office/drawing/2014/main" id="{38CD941E-EE49-4409-BA2E-6E2788F34AD4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722" y="2648"/>
                  <a:ext cx="120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4864" name="Line 48">
                  <a:extLst>
                    <a:ext uri="{FF2B5EF4-FFF2-40B4-BE49-F238E27FC236}">
                      <a16:creationId xmlns:a16="http://schemas.microsoft.com/office/drawing/2014/main" id="{16817F50-97C9-4AFB-B99A-65B7BFAD2630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842" y="2648"/>
                  <a:ext cx="121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4865" name="Line 49">
                  <a:extLst>
                    <a:ext uri="{FF2B5EF4-FFF2-40B4-BE49-F238E27FC236}">
                      <a16:creationId xmlns:a16="http://schemas.microsoft.com/office/drawing/2014/main" id="{14821A90-97EE-4F58-B48A-25212D0F8342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963" y="2648"/>
                  <a:ext cx="120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4866" name="Line 50">
                  <a:extLst>
                    <a:ext uri="{FF2B5EF4-FFF2-40B4-BE49-F238E27FC236}">
                      <a16:creationId xmlns:a16="http://schemas.microsoft.com/office/drawing/2014/main" id="{D9CADB8F-5946-4625-82C2-1A2C0ACBBFCD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>
                  <a:off x="2783" y="2640"/>
                  <a:ext cx="1315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34867" name="Line 51">
                <a:extLst>
                  <a:ext uri="{FF2B5EF4-FFF2-40B4-BE49-F238E27FC236}">
                    <a16:creationId xmlns:a16="http://schemas.microsoft.com/office/drawing/2014/main" id="{9C054437-76F3-4769-9594-9A4E6BBF791D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5191" y="4889"/>
                <a:ext cx="9" cy="54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stealth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68" name="Line 52">
                <a:extLst>
                  <a:ext uri="{FF2B5EF4-FFF2-40B4-BE49-F238E27FC236}">
                    <a16:creationId xmlns:a16="http://schemas.microsoft.com/office/drawing/2014/main" id="{FEA240DB-ACF4-4578-94A5-35CD0FBF7DA8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5293" y="4535"/>
                <a:ext cx="9" cy="54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stealth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69" name="Line 53">
                <a:extLst>
                  <a:ext uri="{FF2B5EF4-FFF2-40B4-BE49-F238E27FC236}">
                    <a16:creationId xmlns:a16="http://schemas.microsoft.com/office/drawing/2014/main" id="{4D71BD6C-AEFD-4783-8434-B22F726F2D92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3292" y="3800"/>
                <a:ext cx="0" cy="32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70" name="Line 54">
                <a:extLst>
                  <a:ext uri="{FF2B5EF4-FFF2-40B4-BE49-F238E27FC236}">
                    <a16:creationId xmlns:a16="http://schemas.microsoft.com/office/drawing/2014/main" id="{7BE52451-BA55-4386-8231-5A47AB6285D9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3099" y="4549"/>
                <a:ext cx="0" cy="32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71" name="Freeform 55">
                <a:extLst>
                  <a:ext uri="{FF2B5EF4-FFF2-40B4-BE49-F238E27FC236}">
                    <a16:creationId xmlns:a16="http://schemas.microsoft.com/office/drawing/2014/main" id="{56A644C8-947F-468C-AB14-8D42915679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5" y="4058"/>
                <a:ext cx="422" cy="348"/>
              </a:xfrm>
              <a:custGeom>
                <a:avLst/>
                <a:gdLst>
                  <a:gd name="T0" fmla="*/ 0 w 400"/>
                  <a:gd name="T1" fmla="*/ 0 h 400"/>
                  <a:gd name="T2" fmla="*/ 400 w 400"/>
                  <a:gd name="T3" fmla="*/ 0 h 400"/>
                  <a:gd name="T4" fmla="*/ 400 w 400"/>
                  <a:gd name="T5" fmla="*/ 400 h 400"/>
                  <a:gd name="T6" fmla="*/ 0 w 400"/>
                  <a:gd name="T7" fmla="*/ 400 h 400"/>
                  <a:gd name="T8" fmla="*/ 0 w 400"/>
                  <a:gd name="T9" fmla="*/ 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0" h="400">
                    <a:moveTo>
                      <a:pt x="0" y="0"/>
                    </a:moveTo>
                    <a:lnTo>
                      <a:pt x="400" y="0"/>
                    </a:lnTo>
                    <a:lnTo>
                      <a:pt x="400" y="400"/>
                    </a:lnTo>
                    <a:lnTo>
                      <a:pt x="0" y="4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72" name="Freeform 56">
                <a:extLst>
                  <a:ext uri="{FF2B5EF4-FFF2-40B4-BE49-F238E27FC236}">
                    <a16:creationId xmlns:a16="http://schemas.microsoft.com/office/drawing/2014/main" id="{6C3EB03E-AD35-4AB3-A586-59A058BAAB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1" y="4805"/>
                <a:ext cx="430" cy="360"/>
              </a:xfrm>
              <a:custGeom>
                <a:avLst/>
                <a:gdLst>
                  <a:gd name="T0" fmla="*/ 0 w 400"/>
                  <a:gd name="T1" fmla="*/ 0 h 400"/>
                  <a:gd name="T2" fmla="*/ 400 w 400"/>
                  <a:gd name="T3" fmla="*/ 0 h 400"/>
                  <a:gd name="T4" fmla="*/ 400 w 400"/>
                  <a:gd name="T5" fmla="*/ 400 h 400"/>
                  <a:gd name="T6" fmla="*/ 0 w 400"/>
                  <a:gd name="T7" fmla="*/ 400 h 400"/>
                  <a:gd name="T8" fmla="*/ 0 w 400"/>
                  <a:gd name="T9" fmla="*/ 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0" h="400">
                    <a:moveTo>
                      <a:pt x="0" y="0"/>
                    </a:moveTo>
                    <a:lnTo>
                      <a:pt x="400" y="0"/>
                    </a:lnTo>
                    <a:lnTo>
                      <a:pt x="400" y="400"/>
                    </a:lnTo>
                    <a:lnTo>
                      <a:pt x="0" y="4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4873" name="Text Box 57">
              <a:extLst>
                <a:ext uri="{FF2B5EF4-FFF2-40B4-BE49-F238E27FC236}">
                  <a16:creationId xmlns:a16="http://schemas.microsoft.com/office/drawing/2014/main" id="{2A4C4CFA-1C63-4452-8116-C7D977F189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11" y="8441"/>
              <a:ext cx="222" cy="282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1800" b="1" i="1">
                  <a:latin typeface="Times New Roman" panose="02020603050405020304" pitchFamily="18" charset="0"/>
                </a:rPr>
                <a:t>G</a:t>
              </a:r>
              <a:endParaRPr lang="en-US" altLang="zh-CN" sz="1800" b="1">
                <a:latin typeface="Arial" panose="020B0604020202020204" pitchFamily="34" charset="0"/>
              </a:endParaRPr>
            </a:p>
          </p:txBody>
        </p:sp>
        <p:sp>
          <p:nvSpPr>
            <p:cNvPr id="34874" name="Text Box 58">
              <a:extLst>
                <a:ext uri="{FF2B5EF4-FFF2-40B4-BE49-F238E27FC236}">
                  <a16:creationId xmlns:a16="http://schemas.microsoft.com/office/drawing/2014/main" id="{DDFD3DD4-2083-4B78-8566-7CB44E1C42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" y="7702"/>
              <a:ext cx="182" cy="27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1800" b="1" i="1">
                  <a:latin typeface="Times New Roman" panose="02020603050405020304" pitchFamily="18" charset="0"/>
                </a:rPr>
                <a:t>G</a:t>
              </a:r>
              <a:endParaRPr lang="en-US" altLang="zh-CN" sz="1800" b="1">
                <a:latin typeface="Arial" panose="020B0604020202020204" pitchFamily="34" charset="0"/>
              </a:endParaRPr>
            </a:p>
          </p:txBody>
        </p:sp>
        <p:sp>
          <p:nvSpPr>
            <p:cNvPr id="34875" name="Text Box 59">
              <a:extLst>
                <a:ext uri="{FF2B5EF4-FFF2-40B4-BE49-F238E27FC236}">
                  <a16:creationId xmlns:a16="http://schemas.microsoft.com/office/drawing/2014/main" id="{BEA6E328-FE44-4005-9E4C-D5F0BAE129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03" y="7942"/>
              <a:ext cx="182" cy="27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1800" b="1">
                  <a:latin typeface="Times New Roman" panose="02020603050405020304" pitchFamily="18" charset="0"/>
                </a:rPr>
                <a:t>.</a:t>
              </a:r>
              <a:endParaRPr lang="en-US" altLang="zh-CN" sz="1800" b="1">
                <a:latin typeface="Arial" panose="020B0604020202020204" pitchFamily="34" charset="0"/>
              </a:endParaRPr>
            </a:p>
          </p:txBody>
        </p:sp>
        <p:sp>
          <p:nvSpPr>
            <p:cNvPr id="34876" name="Text Box 60">
              <a:extLst>
                <a:ext uri="{FF2B5EF4-FFF2-40B4-BE49-F238E27FC236}">
                  <a16:creationId xmlns:a16="http://schemas.microsoft.com/office/drawing/2014/main" id="{D601EE94-C9E7-4687-86A6-2A3FE72FAA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19" y="7987"/>
              <a:ext cx="153" cy="35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1800" b="1" i="1">
                  <a:latin typeface="Times New Roman" panose="02020603050405020304" pitchFamily="18" charset="0"/>
                </a:rPr>
                <a:t>A</a:t>
              </a:r>
              <a:endParaRPr lang="en-US" altLang="zh-CN" sz="1800" b="1">
                <a:latin typeface="Arial" panose="020B0604020202020204" pitchFamily="34" charset="0"/>
              </a:endParaRPr>
            </a:p>
          </p:txBody>
        </p:sp>
        <p:sp>
          <p:nvSpPr>
            <p:cNvPr id="34877" name="Text Box 61">
              <a:extLst>
                <a:ext uri="{FF2B5EF4-FFF2-40B4-BE49-F238E27FC236}">
                  <a16:creationId xmlns:a16="http://schemas.microsoft.com/office/drawing/2014/main" id="{C26112B9-EB10-4BD5-9767-92B55DBF79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09" y="8078"/>
              <a:ext cx="244" cy="35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1800" b="1" i="1">
                  <a:latin typeface="Times New Roman" panose="02020603050405020304" pitchFamily="18" charset="0"/>
                </a:rPr>
                <a:t>O</a:t>
              </a:r>
              <a:endParaRPr lang="en-US" altLang="zh-CN" sz="1800" b="1">
                <a:latin typeface="Arial" panose="020B0604020202020204" pitchFamily="34" charset="0"/>
              </a:endParaRPr>
            </a:p>
          </p:txBody>
        </p:sp>
        <p:sp>
          <p:nvSpPr>
            <p:cNvPr id="34878" name="Text Box 62">
              <a:extLst>
                <a:ext uri="{FF2B5EF4-FFF2-40B4-BE49-F238E27FC236}">
                  <a16:creationId xmlns:a16="http://schemas.microsoft.com/office/drawing/2014/main" id="{D23B9F69-A2A5-4FA9-B9B2-E01186194A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39" y="8008"/>
              <a:ext cx="153" cy="35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1800" b="1" i="1">
                  <a:latin typeface="Times New Roman" panose="02020603050405020304" pitchFamily="18" charset="0"/>
                </a:rPr>
                <a:t>B</a:t>
              </a:r>
              <a:endParaRPr lang="en-US" altLang="zh-CN" sz="1800" b="1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810" name="Group 66">
            <a:extLst>
              <a:ext uri="{FF2B5EF4-FFF2-40B4-BE49-F238E27FC236}">
                <a16:creationId xmlns:a16="http://schemas.microsoft.com/office/drawing/2014/main" id="{9777F2A6-2D24-4BF6-9A9F-0EB5EBC21A2E}"/>
              </a:ext>
            </a:extLst>
          </p:cNvPr>
          <p:cNvGraphicFramePr>
            <a:graphicFrameLocks noGrp="1"/>
          </p:cNvGraphicFramePr>
          <p:nvPr/>
        </p:nvGraphicFramePr>
        <p:xfrm>
          <a:off x="323850" y="836613"/>
          <a:ext cx="7993063" cy="2297112"/>
        </p:xfrm>
        <a:graphic>
          <a:graphicData uri="http://schemas.openxmlformats.org/drawingml/2006/table">
            <a:tbl>
              <a:tblPr/>
              <a:tblGrid>
                <a:gridCol w="1296988">
                  <a:extLst>
                    <a:ext uri="{9D8B030D-6E8A-4147-A177-3AD203B41FA5}">
                      <a16:colId xmlns:a16="http://schemas.microsoft.com/office/drawing/2014/main" val="1540653355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333638840"/>
                    </a:ext>
                  </a:extLst>
                </a:gridCol>
                <a:gridCol w="1223962">
                  <a:extLst>
                    <a:ext uri="{9D8B030D-6E8A-4147-A177-3AD203B41FA5}">
                      <a16:colId xmlns:a16="http://schemas.microsoft.com/office/drawing/2014/main" val="1930776510"/>
                    </a:ext>
                  </a:extLst>
                </a:gridCol>
                <a:gridCol w="2232025">
                  <a:extLst>
                    <a:ext uri="{9D8B030D-6E8A-4147-A177-3AD203B41FA5}">
                      <a16:colId xmlns:a16="http://schemas.microsoft.com/office/drawing/2014/main" val="2412529324"/>
                    </a:ext>
                  </a:extLst>
                </a:gridCol>
                <a:gridCol w="2160588">
                  <a:extLst>
                    <a:ext uri="{9D8B030D-6E8A-4147-A177-3AD203B41FA5}">
                      <a16:colId xmlns:a16="http://schemas.microsoft.com/office/drawing/2014/main" val="1550192011"/>
                    </a:ext>
                  </a:extLst>
                </a:gridCol>
              </a:tblGrid>
              <a:tr h="14398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物重</a:t>
                      </a:r>
                      <a:r>
                        <a:rPr kumimoji="0" lang="en-US" altLang="zh-CN" sz="3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/N	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0A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/m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0B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/m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0" lang="zh-CN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端上升的髙度</a:t>
                      </a:r>
                      <a:r>
                        <a:rPr kumimoji="0" lang="en-US" altLang="zh-CN" sz="3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0" lang="zh-CN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端下降的竖直距离</a:t>
                      </a:r>
                      <a:r>
                        <a:rPr kumimoji="0" lang="en-US" altLang="zh-CN" sz="3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0181992"/>
                  </a:ext>
                </a:extLst>
              </a:tr>
              <a:tr h="7445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0.8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0.4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0.2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0.1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8095158"/>
                  </a:ext>
                </a:extLst>
              </a:tr>
            </a:tbl>
          </a:graphicData>
        </a:graphic>
      </p:graphicFrame>
      <p:sp>
        <p:nvSpPr>
          <p:cNvPr id="36974" name="Oval 110">
            <a:extLst>
              <a:ext uri="{FF2B5EF4-FFF2-40B4-BE49-F238E27FC236}">
                <a16:creationId xmlns:a16="http://schemas.microsoft.com/office/drawing/2014/main" id="{EC45C453-94A3-449B-8EE2-D8803ABF1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2492375"/>
            <a:ext cx="863600" cy="576263"/>
          </a:xfrm>
          <a:prstGeom prst="ellipse">
            <a:avLst/>
          </a:prstGeom>
          <a:noFill/>
          <a:ln w="571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800"/>
          </a:p>
        </p:txBody>
      </p:sp>
      <p:sp>
        <p:nvSpPr>
          <p:cNvPr id="36975" name="Oval 111">
            <a:extLst>
              <a:ext uri="{FF2B5EF4-FFF2-40B4-BE49-F238E27FC236}">
                <a16:creationId xmlns:a16="http://schemas.microsoft.com/office/drawing/2014/main" id="{A8005B3E-264C-4CD4-BD37-E0CEEBBEF2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2492375"/>
            <a:ext cx="1079500" cy="649288"/>
          </a:xfrm>
          <a:prstGeom prst="ellipse">
            <a:avLst/>
          </a:prstGeom>
          <a:noFill/>
          <a:ln w="571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800"/>
          </a:p>
        </p:txBody>
      </p:sp>
      <p:sp>
        <p:nvSpPr>
          <p:cNvPr id="36976" name="Oval 112">
            <a:extLst>
              <a:ext uri="{FF2B5EF4-FFF2-40B4-BE49-F238E27FC236}">
                <a16:creationId xmlns:a16="http://schemas.microsoft.com/office/drawing/2014/main" id="{97B081A6-85E1-4FEE-BB50-2C1C05C438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2492375"/>
            <a:ext cx="1079500" cy="649288"/>
          </a:xfrm>
          <a:prstGeom prst="ellipse">
            <a:avLst/>
          </a:prstGeom>
          <a:noFill/>
          <a:ln w="571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800"/>
          </a:p>
        </p:txBody>
      </p:sp>
      <p:sp>
        <p:nvSpPr>
          <p:cNvPr id="36977" name="Oval 113">
            <a:extLst>
              <a:ext uri="{FF2B5EF4-FFF2-40B4-BE49-F238E27FC236}">
                <a16:creationId xmlns:a16="http://schemas.microsoft.com/office/drawing/2014/main" id="{4B9F6203-96A7-4EAD-BBDC-C559C50A7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492375"/>
            <a:ext cx="1223962" cy="720725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/>
          </a:p>
        </p:txBody>
      </p:sp>
      <p:sp>
        <p:nvSpPr>
          <p:cNvPr id="36978" name="Oval 114">
            <a:extLst>
              <a:ext uri="{FF2B5EF4-FFF2-40B4-BE49-F238E27FC236}">
                <a16:creationId xmlns:a16="http://schemas.microsoft.com/office/drawing/2014/main" id="{241D2639-85A5-4E67-98B8-D2CEA3086C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538" y="2420938"/>
            <a:ext cx="1079500" cy="720725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/>
          </a:p>
        </p:txBody>
      </p:sp>
      <p:sp>
        <p:nvSpPr>
          <p:cNvPr id="31773" name="Text Box 115">
            <a:extLst>
              <a:ext uri="{FF2B5EF4-FFF2-40B4-BE49-F238E27FC236}">
                <a16:creationId xmlns:a16="http://schemas.microsoft.com/office/drawing/2014/main" id="{7C30BB2B-3805-431E-986E-BDB93C2E80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3284538"/>
            <a:ext cx="1368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i="1">
                <a:solidFill>
                  <a:srgbClr val="0000CC"/>
                </a:solidFill>
              </a:rPr>
              <a:t>F'=90N</a:t>
            </a:r>
          </a:p>
        </p:txBody>
      </p:sp>
      <p:sp>
        <p:nvSpPr>
          <p:cNvPr id="36980" name="Oval 116">
            <a:extLst>
              <a:ext uri="{FF2B5EF4-FFF2-40B4-BE49-F238E27FC236}">
                <a16:creationId xmlns:a16="http://schemas.microsoft.com/office/drawing/2014/main" id="{FDBBEBAC-29AC-44FB-8332-7B016134B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1638" y="3213100"/>
            <a:ext cx="1727200" cy="503238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/>
          </a:p>
        </p:txBody>
      </p:sp>
      <p:grpSp>
        <p:nvGrpSpPr>
          <p:cNvPr id="31775" name="Group 31">
            <a:extLst>
              <a:ext uri="{FF2B5EF4-FFF2-40B4-BE49-F238E27FC236}">
                <a16:creationId xmlns:a16="http://schemas.microsoft.com/office/drawing/2014/main" id="{52C4B2DC-3AF2-408E-9051-55E4E54ADD54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3716338"/>
            <a:ext cx="2808288" cy="2376487"/>
            <a:chOff x="6305" y="7414"/>
            <a:chExt cx="2740" cy="2311"/>
          </a:xfrm>
        </p:grpSpPr>
        <p:sp>
          <p:nvSpPr>
            <p:cNvPr id="31776" name="Text Box 32">
              <a:extLst>
                <a:ext uri="{FF2B5EF4-FFF2-40B4-BE49-F238E27FC236}">
                  <a16:creationId xmlns:a16="http://schemas.microsoft.com/office/drawing/2014/main" id="{03869772-2C7F-43AC-9D38-B6D5E6C1B8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03" y="8775"/>
              <a:ext cx="342" cy="27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1800" b="1" i="1">
                  <a:latin typeface="Times New Roman" panose="02020603050405020304" pitchFamily="18" charset="0"/>
                </a:rPr>
                <a:t>F</a:t>
              </a:r>
              <a:endParaRPr lang="en-US" altLang="zh-CN" sz="1800" b="1">
                <a:latin typeface="Arial" panose="020B0604020202020204" pitchFamily="34" charset="0"/>
              </a:endParaRPr>
            </a:p>
          </p:txBody>
        </p:sp>
        <p:sp>
          <p:nvSpPr>
            <p:cNvPr id="31777" name="Text Box 33">
              <a:extLst>
                <a:ext uri="{FF2B5EF4-FFF2-40B4-BE49-F238E27FC236}">
                  <a16:creationId xmlns:a16="http://schemas.microsoft.com/office/drawing/2014/main" id="{6C161E39-D8F0-4E3E-99E9-9975238FD4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03" y="8396"/>
              <a:ext cx="182" cy="27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1800" b="1" i="1">
                  <a:latin typeface="Times New Roman" panose="02020603050405020304" pitchFamily="18" charset="0"/>
                </a:rPr>
                <a:t>F</a:t>
              </a:r>
              <a:endParaRPr lang="en-US" altLang="zh-CN" sz="1800" b="1">
                <a:latin typeface="Arial" panose="020B0604020202020204" pitchFamily="34" charset="0"/>
              </a:endParaRPr>
            </a:p>
          </p:txBody>
        </p:sp>
        <p:sp>
          <p:nvSpPr>
            <p:cNvPr id="31778" name="Text Box 34">
              <a:extLst>
                <a:ext uri="{FF2B5EF4-FFF2-40B4-BE49-F238E27FC236}">
                  <a16:creationId xmlns:a16="http://schemas.microsoft.com/office/drawing/2014/main" id="{2BA51EB2-BB7E-4BA3-9AC0-0722E2CA3E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59" y="9368"/>
              <a:ext cx="624" cy="35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endParaRPr lang="en-US" altLang="zh-CN" sz="1800" b="1">
                <a:latin typeface="Arial" panose="020B0604020202020204" pitchFamily="34" charset="0"/>
              </a:endParaRPr>
            </a:p>
          </p:txBody>
        </p:sp>
        <p:grpSp>
          <p:nvGrpSpPr>
            <p:cNvPr id="31779" name="Group 35">
              <a:extLst>
                <a:ext uri="{FF2B5EF4-FFF2-40B4-BE49-F238E27FC236}">
                  <a16:creationId xmlns:a16="http://schemas.microsoft.com/office/drawing/2014/main" id="{B432579F-B6CF-4C4E-AB65-F5E8BE69F6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05" y="7414"/>
              <a:ext cx="2449" cy="1932"/>
              <a:chOff x="2911" y="3800"/>
              <a:chExt cx="2449" cy="1932"/>
            </a:xfrm>
          </p:grpSpPr>
          <p:sp>
            <p:nvSpPr>
              <p:cNvPr id="31780" name="xjhzja2">
                <a:extLst>
                  <a:ext uri="{FF2B5EF4-FFF2-40B4-BE49-F238E27FC236}">
                    <a16:creationId xmlns:a16="http://schemas.microsoft.com/office/drawing/2014/main" id="{A3052E41-B31A-4197-A9DA-613AB7C98D98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rot="1806824" flipV="1">
                <a:off x="3143" y="4283"/>
                <a:ext cx="2217" cy="72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781" name="xjhzja2">
                <a:extLst>
                  <a:ext uri="{FF2B5EF4-FFF2-40B4-BE49-F238E27FC236}">
                    <a16:creationId xmlns:a16="http://schemas.microsoft.com/office/drawing/2014/main" id="{AE4D547B-8CB3-45CB-81F2-15CA2EF7E07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flipV="1">
                <a:off x="3087" y="4487"/>
                <a:ext cx="2217" cy="73"/>
              </a:xfrm>
              <a:prstGeom prst="roundRect">
                <a:avLst>
                  <a:gd name="adj" fmla="val 50000"/>
                </a:avLst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782" name="xjhzja2">
                <a:extLst>
                  <a:ext uri="{FF2B5EF4-FFF2-40B4-BE49-F238E27FC236}">
                    <a16:creationId xmlns:a16="http://schemas.microsoft.com/office/drawing/2014/main" id="{05ED2AF9-0E2A-49A5-8D73-E836FD59A599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603" y="4366"/>
                <a:ext cx="68" cy="1236"/>
              </a:xfrm>
              <a:prstGeom prst="roundRect">
                <a:avLst>
                  <a:gd name="adj" fmla="val 16667"/>
                </a:avLst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783" name="Rectangle 39">
                <a:extLst>
                  <a:ext uri="{FF2B5EF4-FFF2-40B4-BE49-F238E27FC236}">
                    <a16:creationId xmlns:a16="http://schemas.microsoft.com/office/drawing/2014/main" id="{FA44B1B7-2220-4C66-BEEB-7656C76B4A7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233" y="5435"/>
                <a:ext cx="838" cy="176"/>
              </a:xfrm>
              <a:prstGeom prst="rect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31784" name="Group 40">
                <a:extLst>
                  <a:ext uri="{FF2B5EF4-FFF2-40B4-BE49-F238E27FC236}">
                    <a16:creationId xmlns:a16="http://schemas.microsoft.com/office/drawing/2014/main" id="{DB8C14FD-D446-4351-9C96-74419E6A33D8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961" y="5615"/>
                <a:ext cx="1380" cy="117"/>
                <a:chOff x="2760" y="2640"/>
                <a:chExt cx="1338" cy="130"/>
              </a:xfrm>
            </p:grpSpPr>
            <p:sp>
              <p:nvSpPr>
                <p:cNvPr id="31785" name="Line 41">
                  <a:extLst>
                    <a:ext uri="{FF2B5EF4-FFF2-40B4-BE49-F238E27FC236}">
                      <a16:creationId xmlns:a16="http://schemas.microsoft.com/office/drawing/2014/main" id="{6D36ED0C-9F11-405F-8DA4-4458BB7A19FE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760" y="2648"/>
                  <a:ext cx="120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1786" name="Line 42">
                  <a:extLst>
                    <a:ext uri="{FF2B5EF4-FFF2-40B4-BE49-F238E27FC236}">
                      <a16:creationId xmlns:a16="http://schemas.microsoft.com/office/drawing/2014/main" id="{EAAB2C31-7FD0-438F-8AC4-2D950E543A2A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880" y="2648"/>
                  <a:ext cx="121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1787" name="Line 43">
                  <a:extLst>
                    <a:ext uri="{FF2B5EF4-FFF2-40B4-BE49-F238E27FC236}">
                      <a16:creationId xmlns:a16="http://schemas.microsoft.com/office/drawing/2014/main" id="{B61097FE-9F4A-4D88-A9F3-5CAFADEC822B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001" y="2648"/>
                  <a:ext cx="120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1788" name="Line 44">
                  <a:extLst>
                    <a:ext uri="{FF2B5EF4-FFF2-40B4-BE49-F238E27FC236}">
                      <a16:creationId xmlns:a16="http://schemas.microsoft.com/office/drawing/2014/main" id="{C13663F9-58CD-439D-84FE-4BFD6867EB0A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121" y="2648"/>
                  <a:ext cx="120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1789" name="Line 45">
                  <a:extLst>
                    <a:ext uri="{FF2B5EF4-FFF2-40B4-BE49-F238E27FC236}">
                      <a16:creationId xmlns:a16="http://schemas.microsoft.com/office/drawing/2014/main" id="{ED93F872-4B1C-4698-93F3-F4D3CB930DA5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241" y="2648"/>
                  <a:ext cx="120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1790" name="Line 46">
                  <a:extLst>
                    <a:ext uri="{FF2B5EF4-FFF2-40B4-BE49-F238E27FC236}">
                      <a16:creationId xmlns:a16="http://schemas.microsoft.com/office/drawing/2014/main" id="{06872563-CB39-4D27-9921-35CF0A994038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361" y="2648"/>
                  <a:ext cx="121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1791" name="Line 47">
                  <a:extLst>
                    <a:ext uri="{FF2B5EF4-FFF2-40B4-BE49-F238E27FC236}">
                      <a16:creationId xmlns:a16="http://schemas.microsoft.com/office/drawing/2014/main" id="{6B016ED6-8F87-48B3-8DC7-9119648D7B2F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482" y="2648"/>
                  <a:ext cx="120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1792" name="Line 48">
                  <a:extLst>
                    <a:ext uri="{FF2B5EF4-FFF2-40B4-BE49-F238E27FC236}">
                      <a16:creationId xmlns:a16="http://schemas.microsoft.com/office/drawing/2014/main" id="{294C10CC-60A2-4BE5-BCD9-19C8303BE575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602" y="2648"/>
                  <a:ext cx="120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1793" name="Line 49">
                  <a:extLst>
                    <a:ext uri="{FF2B5EF4-FFF2-40B4-BE49-F238E27FC236}">
                      <a16:creationId xmlns:a16="http://schemas.microsoft.com/office/drawing/2014/main" id="{ED2F96D0-2155-4119-B6E0-3FAF8D5EEB70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722" y="2648"/>
                  <a:ext cx="120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1794" name="Line 50">
                  <a:extLst>
                    <a:ext uri="{FF2B5EF4-FFF2-40B4-BE49-F238E27FC236}">
                      <a16:creationId xmlns:a16="http://schemas.microsoft.com/office/drawing/2014/main" id="{831847F6-D099-4800-AE79-AE767C430F6A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842" y="2648"/>
                  <a:ext cx="121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1795" name="Line 51">
                  <a:extLst>
                    <a:ext uri="{FF2B5EF4-FFF2-40B4-BE49-F238E27FC236}">
                      <a16:creationId xmlns:a16="http://schemas.microsoft.com/office/drawing/2014/main" id="{146C33AB-60F9-46D8-A227-67020C51EA4D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963" y="2648"/>
                  <a:ext cx="120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1796" name="Line 52">
                  <a:extLst>
                    <a:ext uri="{FF2B5EF4-FFF2-40B4-BE49-F238E27FC236}">
                      <a16:creationId xmlns:a16="http://schemas.microsoft.com/office/drawing/2014/main" id="{1A0012AC-2D17-4BA6-89F6-F77413D8F6D9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>
                  <a:off x="2783" y="2640"/>
                  <a:ext cx="1315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31797" name="Line 53">
                <a:extLst>
                  <a:ext uri="{FF2B5EF4-FFF2-40B4-BE49-F238E27FC236}">
                    <a16:creationId xmlns:a16="http://schemas.microsoft.com/office/drawing/2014/main" id="{C69FC9FA-89BB-40BC-8C26-6910C3D17F3B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5191" y="4889"/>
                <a:ext cx="9" cy="54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stealth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798" name="Line 54">
                <a:extLst>
                  <a:ext uri="{FF2B5EF4-FFF2-40B4-BE49-F238E27FC236}">
                    <a16:creationId xmlns:a16="http://schemas.microsoft.com/office/drawing/2014/main" id="{0DC4115E-5618-4C21-AC7E-74F403034C69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5293" y="4535"/>
                <a:ext cx="9" cy="54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stealth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799" name="Line 55">
                <a:extLst>
                  <a:ext uri="{FF2B5EF4-FFF2-40B4-BE49-F238E27FC236}">
                    <a16:creationId xmlns:a16="http://schemas.microsoft.com/office/drawing/2014/main" id="{5E9B26B8-077D-44A8-A6C4-A5D472E0C7B7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3292" y="3800"/>
                <a:ext cx="0" cy="32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800" name="Line 56">
                <a:extLst>
                  <a:ext uri="{FF2B5EF4-FFF2-40B4-BE49-F238E27FC236}">
                    <a16:creationId xmlns:a16="http://schemas.microsoft.com/office/drawing/2014/main" id="{DC9EBBF9-F890-459B-8944-DEEA61752F54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3099" y="4549"/>
                <a:ext cx="0" cy="32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801" name="Freeform 57">
                <a:extLst>
                  <a:ext uri="{FF2B5EF4-FFF2-40B4-BE49-F238E27FC236}">
                    <a16:creationId xmlns:a16="http://schemas.microsoft.com/office/drawing/2014/main" id="{AE3BA334-AAE0-49A7-8018-04D0171705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5" y="4058"/>
                <a:ext cx="422" cy="348"/>
              </a:xfrm>
              <a:custGeom>
                <a:avLst/>
                <a:gdLst>
                  <a:gd name="T0" fmla="*/ 0 w 400"/>
                  <a:gd name="T1" fmla="*/ 0 h 400"/>
                  <a:gd name="T2" fmla="*/ 400 w 400"/>
                  <a:gd name="T3" fmla="*/ 0 h 400"/>
                  <a:gd name="T4" fmla="*/ 400 w 400"/>
                  <a:gd name="T5" fmla="*/ 400 h 400"/>
                  <a:gd name="T6" fmla="*/ 0 w 400"/>
                  <a:gd name="T7" fmla="*/ 400 h 400"/>
                  <a:gd name="T8" fmla="*/ 0 w 400"/>
                  <a:gd name="T9" fmla="*/ 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0" h="400">
                    <a:moveTo>
                      <a:pt x="0" y="0"/>
                    </a:moveTo>
                    <a:lnTo>
                      <a:pt x="400" y="0"/>
                    </a:lnTo>
                    <a:lnTo>
                      <a:pt x="400" y="400"/>
                    </a:lnTo>
                    <a:lnTo>
                      <a:pt x="0" y="4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802" name="Freeform 58">
                <a:extLst>
                  <a:ext uri="{FF2B5EF4-FFF2-40B4-BE49-F238E27FC236}">
                    <a16:creationId xmlns:a16="http://schemas.microsoft.com/office/drawing/2014/main" id="{566F56AD-7991-41D1-9FD8-EC85E1DEF9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1" y="4805"/>
                <a:ext cx="430" cy="360"/>
              </a:xfrm>
              <a:custGeom>
                <a:avLst/>
                <a:gdLst>
                  <a:gd name="T0" fmla="*/ 0 w 400"/>
                  <a:gd name="T1" fmla="*/ 0 h 400"/>
                  <a:gd name="T2" fmla="*/ 400 w 400"/>
                  <a:gd name="T3" fmla="*/ 0 h 400"/>
                  <a:gd name="T4" fmla="*/ 400 w 400"/>
                  <a:gd name="T5" fmla="*/ 400 h 400"/>
                  <a:gd name="T6" fmla="*/ 0 w 400"/>
                  <a:gd name="T7" fmla="*/ 400 h 400"/>
                  <a:gd name="T8" fmla="*/ 0 w 400"/>
                  <a:gd name="T9" fmla="*/ 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0" h="400">
                    <a:moveTo>
                      <a:pt x="0" y="0"/>
                    </a:moveTo>
                    <a:lnTo>
                      <a:pt x="400" y="0"/>
                    </a:lnTo>
                    <a:lnTo>
                      <a:pt x="400" y="400"/>
                    </a:lnTo>
                    <a:lnTo>
                      <a:pt x="0" y="4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1803" name="Text Box 59">
              <a:extLst>
                <a:ext uri="{FF2B5EF4-FFF2-40B4-BE49-F238E27FC236}">
                  <a16:creationId xmlns:a16="http://schemas.microsoft.com/office/drawing/2014/main" id="{C71A81C5-B038-4490-A10A-F0049899E6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11" y="8441"/>
              <a:ext cx="222" cy="282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1800" b="1" i="1">
                  <a:latin typeface="Times New Roman" panose="02020603050405020304" pitchFamily="18" charset="0"/>
                </a:rPr>
                <a:t>G</a:t>
              </a:r>
              <a:endParaRPr lang="en-US" altLang="zh-CN" sz="1800" b="1">
                <a:latin typeface="Arial" panose="020B0604020202020204" pitchFamily="34" charset="0"/>
              </a:endParaRPr>
            </a:p>
          </p:txBody>
        </p:sp>
        <p:sp>
          <p:nvSpPr>
            <p:cNvPr id="31804" name="Text Box 60">
              <a:extLst>
                <a:ext uri="{FF2B5EF4-FFF2-40B4-BE49-F238E27FC236}">
                  <a16:creationId xmlns:a16="http://schemas.microsoft.com/office/drawing/2014/main" id="{AD38C620-E2C5-435E-B221-75E4731753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" y="7702"/>
              <a:ext cx="182" cy="27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1800" b="1" i="1">
                  <a:latin typeface="Times New Roman" panose="02020603050405020304" pitchFamily="18" charset="0"/>
                </a:rPr>
                <a:t>G</a:t>
              </a:r>
              <a:endParaRPr lang="en-US" altLang="zh-CN" sz="1800" b="1">
                <a:latin typeface="Arial" panose="020B0604020202020204" pitchFamily="34" charset="0"/>
              </a:endParaRPr>
            </a:p>
          </p:txBody>
        </p:sp>
        <p:sp>
          <p:nvSpPr>
            <p:cNvPr id="31805" name="Text Box 61">
              <a:extLst>
                <a:ext uri="{FF2B5EF4-FFF2-40B4-BE49-F238E27FC236}">
                  <a16:creationId xmlns:a16="http://schemas.microsoft.com/office/drawing/2014/main" id="{0A89EFFD-9790-455D-A729-DF11D769D7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03" y="7942"/>
              <a:ext cx="182" cy="27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1800" b="1">
                  <a:latin typeface="Times New Roman" panose="02020603050405020304" pitchFamily="18" charset="0"/>
                </a:rPr>
                <a:t>.</a:t>
              </a:r>
              <a:endParaRPr lang="en-US" altLang="zh-CN" sz="1800" b="1">
                <a:latin typeface="Arial" panose="020B0604020202020204" pitchFamily="34" charset="0"/>
              </a:endParaRPr>
            </a:p>
          </p:txBody>
        </p:sp>
        <p:sp>
          <p:nvSpPr>
            <p:cNvPr id="31806" name="Text Box 62">
              <a:extLst>
                <a:ext uri="{FF2B5EF4-FFF2-40B4-BE49-F238E27FC236}">
                  <a16:creationId xmlns:a16="http://schemas.microsoft.com/office/drawing/2014/main" id="{C6AD9F86-2F43-467E-B22C-A4369DAC4B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19" y="7987"/>
              <a:ext cx="153" cy="35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1800" b="1" i="1">
                  <a:latin typeface="Times New Roman" panose="02020603050405020304" pitchFamily="18" charset="0"/>
                </a:rPr>
                <a:t>A</a:t>
              </a:r>
              <a:endParaRPr lang="en-US" altLang="zh-CN" sz="1800" b="1">
                <a:latin typeface="Arial" panose="020B0604020202020204" pitchFamily="34" charset="0"/>
              </a:endParaRPr>
            </a:p>
          </p:txBody>
        </p:sp>
        <p:sp>
          <p:nvSpPr>
            <p:cNvPr id="31807" name="Text Box 63">
              <a:extLst>
                <a:ext uri="{FF2B5EF4-FFF2-40B4-BE49-F238E27FC236}">
                  <a16:creationId xmlns:a16="http://schemas.microsoft.com/office/drawing/2014/main" id="{2059A908-36E2-4791-A742-44D5F1B167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09" y="8078"/>
              <a:ext cx="244" cy="35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1800" b="1" i="1">
                  <a:latin typeface="Times New Roman" panose="02020603050405020304" pitchFamily="18" charset="0"/>
                </a:rPr>
                <a:t>O</a:t>
              </a:r>
              <a:endParaRPr lang="en-US" altLang="zh-CN" sz="1800" b="1">
                <a:latin typeface="Arial" panose="020B0604020202020204" pitchFamily="34" charset="0"/>
              </a:endParaRPr>
            </a:p>
          </p:txBody>
        </p:sp>
        <p:sp>
          <p:nvSpPr>
            <p:cNvPr id="31808" name="Text Box 64">
              <a:extLst>
                <a:ext uri="{FF2B5EF4-FFF2-40B4-BE49-F238E27FC236}">
                  <a16:creationId xmlns:a16="http://schemas.microsoft.com/office/drawing/2014/main" id="{2AFB4802-569F-42A5-97B8-76F36D91A8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39" y="8008"/>
              <a:ext cx="153" cy="35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1800" b="1" i="1">
                  <a:latin typeface="Times New Roman" panose="02020603050405020304" pitchFamily="18" charset="0"/>
                </a:rPr>
                <a:t>B</a:t>
              </a:r>
              <a:endParaRPr lang="en-US" altLang="zh-CN" sz="1800" b="1">
                <a:latin typeface="Arial" panose="020B0604020202020204" pitchFamily="34" charset="0"/>
              </a:endParaRPr>
            </a:p>
          </p:txBody>
        </p:sp>
      </p:grpSp>
      <p:grpSp>
        <p:nvGrpSpPr>
          <p:cNvPr id="31819" name="Group 75">
            <a:extLst>
              <a:ext uri="{FF2B5EF4-FFF2-40B4-BE49-F238E27FC236}">
                <a16:creationId xmlns:a16="http://schemas.microsoft.com/office/drawing/2014/main" id="{26A2AFDC-A0FF-45D0-8E14-1FE4F00EB0E3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3789363"/>
            <a:ext cx="5197475" cy="752475"/>
            <a:chOff x="204" y="2341"/>
            <a:chExt cx="3274" cy="474"/>
          </a:xfrm>
        </p:grpSpPr>
        <p:sp>
          <p:nvSpPr>
            <p:cNvPr id="31816" name="Rectangle 72">
              <a:extLst>
                <a:ext uri="{FF2B5EF4-FFF2-40B4-BE49-F238E27FC236}">
                  <a16:creationId xmlns:a16="http://schemas.microsoft.com/office/drawing/2014/main" id="{C252F818-5366-4AD9-A356-C70C673143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2432"/>
              <a:ext cx="68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zh-CN" altLang="en-US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（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zh-CN" altLang="en-US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） </a:t>
              </a:r>
              <a:endParaRPr lang="zh-CN" altLang="en-US" sz="2400"/>
            </a:p>
          </p:txBody>
        </p:sp>
        <p:sp>
          <p:nvSpPr>
            <p:cNvPr id="31817" name="Rectangle 73">
              <a:extLst>
                <a:ext uri="{FF2B5EF4-FFF2-40B4-BE49-F238E27FC236}">
                  <a16:creationId xmlns:a16="http://schemas.microsoft.com/office/drawing/2014/main" id="{E38B8F1B-FAE4-4D6C-9F94-0E4F74F7DE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" y="2432"/>
              <a:ext cx="68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eaLnBrk="0" hangingPunct="0"/>
              <a:r>
                <a:rPr lang="zh-CN" altLang="en-US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（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zh-CN" altLang="en-US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）</a:t>
              </a:r>
              <a:endParaRPr lang="zh-CN" altLang="en-US" sz="2400"/>
            </a:p>
          </p:txBody>
        </p:sp>
        <p:graphicFrame>
          <p:nvGraphicFramePr>
            <p:cNvPr id="31818" name="Object 74">
              <a:extLst>
                <a:ext uri="{FF2B5EF4-FFF2-40B4-BE49-F238E27FC236}">
                  <a16:creationId xmlns:a16="http://schemas.microsoft.com/office/drawing/2014/main" id="{581F9601-BCD2-4E18-AE02-6174A716402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03" y="2341"/>
            <a:ext cx="2042" cy="4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41" r:id="rId3" imgW="1701800" imgH="393700" progId="Equation.3">
                    <p:embed/>
                  </p:oleObj>
                </mc:Choice>
                <mc:Fallback>
                  <p:oleObj r:id="rId3" imgW="1701800" imgH="393700" progId="Equation.3">
                    <p:embed/>
                    <p:pic>
                      <p:nvPicPr>
                        <p:cNvPr id="0" name="Object 7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3" y="2341"/>
                          <a:ext cx="2042" cy="47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1823" name="Group 79">
            <a:extLst>
              <a:ext uri="{FF2B5EF4-FFF2-40B4-BE49-F238E27FC236}">
                <a16:creationId xmlns:a16="http://schemas.microsoft.com/office/drawing/2014/main" id="{8493C1ED-4921-4E42-BE74-B4E211772073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4652963"/>
            <a:ext cx="4764087" cy="477837"/>
            <a:chOff x="407" y="3022"/>
            <a:chExt cx="3001" cy="301"/>
          </a:xfrm>
        </p:grpSpPr>
        <p:sp>
          <p:nvSpPr>
            <p:cNvPr id="31821" name="Rectangle 77">
              <a:extLst>
                <a:ext uri="{FF2B5EF4-FFF2-40B4-BE49-F238E27FC236}">
                  <a16:creationId xmlns:a16="http://schemas.microsoft.com/office/drawing/2014/main" id="{145632D3-4E33-4D1A-BA72-FBB8D40567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" y="3035"/>
              <a:ext cx="59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zh-CN" altLang="en-US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（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zh-CN" altLang="en-US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）</a:t>
              </a:r>
              <a:endParaRPr lang="zh-CN" altLang="en-US" sz="2400"/>
            </a:p>
          </p:txBody>
        </p:sp>
        <p:graphicFrame>
          <p:nvGraphicFramePr>
            <p:cNvPr id="31820" name="Object 76">
              <a:extLst>
                <a:ext uri="{FF2B5EF4-FFF2-40B4-BE49-F238E27FC236}">
                  <a16:creationId xmlns:a16="http://schemas.microsoft.com/office/drawing/2014/main" id="{5F2CCF0C-00DC-46D3-9C46-FC46E084BE3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30" y="3067"/>
            <a:ext cx="816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42" r:id="rId5" imgW="647419" imgH="177723" progId="Equation.DSMT4">
                    <p:embed/>
                  </p:oleObj>
                </mc:Choice>
                <mc:Fallback>
                  <p:oleObj r:id="rId5" imgW="647419" imgH="177723" progId="Equation.DSMT4">
                    <p:embed/>
                    <p:pic>
                      <p:nvPicPr>
                        <p:cNvPr id="0" name="Object 7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30" y="3067"/>
                          <a:ext cx="816" cy="23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822" name="Rectangle 78">
              <a:extLst>
                <a:ext uri="{FF2B5EF4-FFF2-40B4-BE49-F238E27FC236}">
                  <a16:creationId xmlns:a16="http://schemas.microsoft.com/office/drawing/2014/main" id="{3B08DEAA-8CFF-4074-B622-3D106D91B7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3" y="3022"/>
              <a:ext cx="174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zh-CN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90×0.1=9 (J) </a:t>
              </a:r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  <a:r>
                <a:rPr lang="en-US" altLang="zh-CN" sz="2400"/>
                <a:t> </a:t>
              </a:r>
            </a:p>
          </p:txBody>
        </p:sp>
      </p:grpSp>
      <p:sp>
        <p:nvSpPr>
          <p:cNvPr id="31825" name="Rectangle 81">
            <a:extLst>
              <a:ext uri="{FF2B5EF4-FFF2-40B4-BE49-F238E27FC236}">
                <a16:creationId xmlns:a16="http://schemas.microsoft.com/office/drawing/2014/main" id="{AA90D167-E319-4A3E-8A47-ADCE1A42B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97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1826" name="Rectangle 82">
            <a:extLst>
              <a:ext uri="{FF2B5EF4-FFF2-40B4-BE49-F238E27FC236}">
                <a16:creationId xmlns:a16="http://schemas.microsoft.com/office/drawing/2014/main" id="{D191A657-17B8-4B44-9CC0-C5E672750A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863" y="5564188"/>
            <a:ext cx="622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％</a:t>
            </a:r>
            <a:r>
              <a:rPr lang="zh-CN" altLang="en-US" sz="2400" b="1"/>
              <a:t> </a:t>
            </a:r>
          </a:p>
        </p:txBody>
      </p:sp>
      <p:grpSp>
        <p:nvGrpSpPr>
          <p:cNvPr id="31829" name="Group 85">
            <a:extLst>
              <a:ext uri="{FF2B5EF4-FFF2-40B4-BE49-F238E27FC236}">
                <a16:creationId xmlns:a16="http://schemas.microsoft.com/office/drawing/2014/main" id="{BA4C4D4A-7801-49ED-96AF-648318934964}"/>
              </a:ext>
            </a:extLst>
          </p:cNvPr>
          <p:cNvGrpSpPr>
            <a:grpSpLocks/>
          </p:cNvGrpSpPr>
          <p:nvPr/>
        </p:nvGrpSpPr>
        <p:grpSpPr bwMode="auto">
          <a:xfrm>
            <a:off x="2124075" y="5516563"/>
            <a:ext cx="4725988" cy="941387"/>
            <a:chOff x="1202" y="3385"/>
            <a:chExt cx="2977" cy="593"/>
          </a:xfrm>
        </p:grpSpPr>
        <p:graphicFrame>
          <p:nvGraphicFramePr>
            <p:cNvPr id="31827" name="Object 83">
              <a:extLst>
                <a:ext uri="{FF2B5EF4-FFF2-40B4-BE49-F238E27FC236}">
                  <a16:creationId xmlns:a16="http://schemas.microsoft.com/office/drawing/2014/main" id="{6AED6BD1-3DDD-4D4A-AB79-497164B1C38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202" y="3385"/>
            <a:ext cx="2631" cy="5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43" r:id="rId7" imgW="2095500" imgH="469900" progId="Equation.DSMT4">
                    <p:embed/>
                  </p:oleObj>
                </mc:Choice>
                <mc:Fallback>
                  <p:oleObj r:id="rId7" imgW="2095500" imgH="469900" progId="Equation.DSMT4">
                    <p:embed/>
                    <p:pic>
                      <p:nvPicPr>
                        <p:cNvPr id="0" name="Object 8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2" y="3385"/>
                          <a:ext cx="2631" cy="59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828" name="Rectangle 84">
              <a:extLst>
                <a:ext uri="{FF2B5EF4-FFF2-40B4-BE49-F238E27FC236}">
                  <a16:creationId xmlns:a16="http://schemas.microsoft.com/office/drawing/2014/main" id="{92E49C38-0967-400A-9F13-A02D5E6314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7" y="3505"/>
              <a:ext cx="39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zh-CN" altLang="en-US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％</a:t>
              </a:r>
              <a:r>
                <a:rPr lang="zh-CN" altLang="en-US" sz="2400" b="1"/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1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6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6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6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74" grpId="0" animBg="1"/>
      <p:bldP spid="36975" grpId="0" animBg="1"/>
      <p:bldP spid="36976" grpId="0" animBg="1"/>
      <p:bldP spid="36977" grpId="0" animBg="1"/>
      <p:bldP spid="36978" grpId="0" animBg="1"/>
      <p:bldP spid="31773" grpId="0"/>
      <p:bldP spid="3698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>
            <a:extLst>
              <a:ext uri="{FF2B5EF4-FFF2-40B4-BE49-F238E27FC236}">
                <a16:creationId xmlns:a16="http://schemas.microsoft.com/office/drawing/2014/main" id="{FA73753B-BC93-4C44-AB98-C153ABFFFE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60350"/>
            <a:ext cx="864235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en-US" altLang="zh-CN" sz="2400" b="1"/>
              <a:t>2. </a:t>
            </a:r>
            <a:r>
              <a:rPr lang="zh-CN" altLang="en-US" sz="2400" b="1"/>
              <a:t>以“低碳世博”为理念的上海世博园区，有很多新能源汽车在示范运行，其中包括</a:t>
            </a:r>
            <a:r>
              <a:rPr lang="en-US" altLang="zh-CN" sz="2400" b="1"/>
              <a:t>120</a:t>
            </a:r>
            <a:r>
              <a:rPr lang="zh-CN" altLang="en-US" sz="2400" b="1"/>
              <a:t>辆纯电动客车，实现了公共交通的零排放。下表是某纯电动汽车与燃油汽车进行测试时的部分数据：请根据上表提供的有关数据计算：（</a:t>
            </a:r>
            <a:r>
              <a:rPr lang="en-US" altLang="zh-CN" sz="2400" b="1"/>
              <a:t>1</a:t>
            </a:r>
            <a:r>
              <a:rPr lang="zh-CN" altLang="en-US" sz="2400" b="1"/>
              <a:t>）燃油汽车每行驶</a:t>
            </a:r>
            <a:r>
              <a:rPr lang="en-US" altLang="zh-CN" sz="2400" b="1"/>
              <a:t>100km</a:t>
            </a:r>
            <a:r>
              <a:rPr lang="zh-CN" altLang="en-US" sz="2400" b="1"/>
              <a:t>向空气排放多少千克的二氧化碳？（</a:t>
            </a:r>
            <a:r>
              <a:rPr lang="en-US" altLang="zh-CN" sz="2400" b="1"/>
              <a:t>2</a:t>
            </a:r>
            <a:r>
              <a:rPr lang="zh-CN" altLang="en-US" sz="2400" b="1"/>
              <a:t>）电动汽车和燃油汽车的能量转换效率分别是多少？</a:t>
            </a:r>
          </a:p>
        </p:txBody>
      </p:sp>
      <p:graphicFrame>
        <p:nvGraphicFramePr>
          <p:cNvPr id="36001" name="Group 161">
            <a:extLst>
              <a:ext uri="{FF2B5EF4-FFF2-40B4-BE49-F238E27FC236}">
                <a16:creationId xmlns:a16="http://schemas.microsoft.com/office/drawing/2014/main" id="{8B353A99-6472-4998-B333-94648FCC8A93}"/>
              </a:ext>
            </a:extLst>
          </p:cNvPr>
          <p:cNvGraphicFramePr>
            <a:graphicFrameLocks noGrp="1"/>
          </p:cNvGraphicFramePr>
          <p:nvPr>
            <p:ph/>
          </p:nvPr>
        </p:nvGraphicFramePr>
        <p:xfrm>
          <a:off x="611188" y="2616200"/>
          <a:ext cx="7993062" cy="3981450"/>
        </p:xfrm>
        <a:graphic>
          <a:graphicData uri="http://schemas.openxmlformats.org/drawingml/2006/table">
            <a:tbl>
              <a:tblPr/>
              <a:tblGrid>
                <a:gridCol w="1985962">
                  <a:extLst>
                    <a:ext uri="{9D8B030D-6E8A-4147-A177-3AD203B41FA5}">
                      <a16:colId xmlns:a16="http://schemas.microsoft.com/office/drawing/2014/main" val="2572643988"/>
                    </a:ext>
                  </a:extLst>
                </a:gridCol>
                <a:gridCol w="2801938">
                  <a:extLst>
                    <a:ext uri="{9D8B030D-6E8A-4147-A177-3AD203B41FA5}">
                      <a16:colId xmlns:a16="http://schemas.microsoft.com/office/drawing/2014/main" val="3536297426"/>
                    </a:ext>
                  </a:extLst>
                </a:gridCol>
                <a:gridCol w="3205162">
                  <a:extLst>
                    <a:ext uri="{9D8B030D-6E8A-4147-A177-3AD203B41FA5}">
                      <a16:colId xmlns:a16="http://schemas.microsoft.com/office/drawing/2014/main" val="4076264392"/>
                    </a:ext>
                  </a:extLst>
                </a:gridCol>
              </a:tblGrid>
              <a:tr h="5000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纯电动汽车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燃油汽车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7813661"/>
                  </a:ext>
                </a:extLst>
              </a:tr>
              <a:tr h="382588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能源种类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电能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汽油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q=4.5×10</a:t>
                      </a:r>
                      <a:r>
                        <a:rPr kumimoji="0" lang="en-US" altLang="zh-CN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J/kg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ρ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=0.7×10</a:t>
                      </a:r>
                      <a:r>
                        <a:rPr kumimoji="0" lang="en-US" altLang="zh-CN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kg/m</a:t>
                      </a:r>
                      <a:r>
                        <a:rPr kumimoji="0" lang="en-US" altLang="zh-CN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6866716"/>
                  </a:ext>
                </a:extLst>
              </a:tr>
              <a:tr h="236538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牵引力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600N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600N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3795350"/>
                  </a:ext>
                </a:extLst>
              </a:tr>
              <a:tr h="23495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每百公里能耗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20kW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·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8L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6328067"/>
                  </a:ext>
                </a:extLst>
              </a:tr>
              <a:tr h="500063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额定工作电压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316 V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7907044"/>
                  </a:ext>
                </a:extLst>
              </a:tr>
              <a:tr h="236538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额定功率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80 kW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91.4 kW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8218426"/>
                  </a:ext>
                </a:extLst>
              </a:tr>
              <a:tr h="23495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单位能耗价格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1.0</a:t>
                      </a: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元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/kW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·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6.5</a:t>
                      </a: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元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/L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5954528"/>
                  </a:ext>
                </a:extLst>
              </a:tr>
              <a:tr h="236538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CO2</a:t>
                      </a: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排放量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每消耗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1kg</a:t>
                      </a: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汽油排放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2.2kg CO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023657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411" name="Group 67">
            <a:extLst>
              <a:ext uri="{FF2B5EF4-FFF2-40B4-BE49-F238E27FC236}">
                <a16:creationId xmlns:a16="http://schemas.microsoft.com/office/drawing/2014/main" id="{97446F1E-2F7C-4A0E-B218-7588AC9174C3}"/>
              </a:ext>
            </a:extLst>
          </p:cNvPr>
          <p:cNvGraphicFramePr>
            <a:graphicFrameLocks noGrp="1"/>
          </p:cNvGraphicFramePr>
          <p:nvPr/>
        </p:nvGraphicFramePr>
        <p:xfrm>
          <a:off x="250825" y="141288"/>
          <a:ext cx="8713788" cy="6600825"/>
        </p:xfrm>
        <a:graphic>
          <a:graphicData uri="http://schemas.openxmlformats.org/drawingml/2006/table">
            <a:tbl>
              <a:tblPr/>
              <a:tblGrid>
                <a:gridCol w="2663825">
                  <a:extLst>
                    <a:ext uri="{9D8B030D-6E8A-4147-A177-3AD203B41FA5}">
                      <a16:colId xmlns:a16="http://schemas.microsoft.com/office/drawing/2014/main" val="4018235375"/>
                    </a:ext>
                  </a:extLst>
                </a:gridCol>
                <a:gridCol w="2376488">
                  <a:extLst>
                    <a:ext uri="{9D8B030D-6E8A-4147-A177-3AD203B41FA5}">
                      <a16:colId xmlns:a16="http://schemas.microsoft.com/office/drawing/2014/main" val="94822129"/>
                    </a:ext>
                  </a:extLst>
                </a:gridCol>
                <a:gridCol w="3673475">
                  <a:extLst>
                    <a:ext uri="{9D8B030D-6E8A-4147-A177-3AD203B41FA5}">
                      <a16:colId xmlns:a16="http://schemas.microsoft.com/office/drawing/2014/main" val="2748483952"/>
                    </a:ext>
                  </a:extLst>
                </a:gridCol>
              </a:tblGrid>
              <a:tr h="10080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纯电动汽车</a:t>
                      </a: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燃油汽车</a:t>
                      </a: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995418"/>
                  </a:ext>
                </a:extLst>
              </a:tr>
              <a:tr h="12954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能源种类</a:t>
                      </a: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800" b="1" i="0" u="none" strike="noStrike" cap="none" normalizeH="0" baseline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电能</a:t>
                      </a: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汽油</a:t>
                      </a: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q=4.5×10</a:t>
                      </a:r>
                      <a:r>
                        <a:rPr kumimoji="0" lang="en-US" altLang="zh-CN" sz="28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7</a:t>
                      </a: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J/kg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ρ</a:t>
                      </a: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=0.7×10</a:t>
                      </a:r>
                      <a:r>
                        <a:rPr kumimoji="0" lang="en-US" altLang="zh-CN" sz="28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3</a:t>
                      </a: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kg/m</a:t>
                      </a:r>
                      <a:r>
                        <a:rPr kumimoji="0" lang="en-US" altLang="zh-CN" sz="28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3</a:t>
                      </a: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8138994"/>
                  </a:ext>
                </a:extLst>
              </a:tr>
              <a:tr h="6778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牵引力</a:t>
                      </a: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600N</a:t>
                      </a: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600N</a:t>
                      </a: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7390706"/>
                  </a:ext>
                </a:extLst>
              </a:tr>
              <a:tr h="6778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每百公里能耗</a:t>
                      </a: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20kW·h</a:t>
                      </a: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8L</a:t>
                      </a: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774701"/>
                  </a:ext>
                </a:extLst>
              </a:tr>
              <a:tr h="6604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额定电压</a:t>
                      </a: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316V</a:t>
                      </a: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521576"/>
                  </a:ext>
                </a:extLst>
              </a:tr>
              <a:tr h="6604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额定功率</a:t>
                      </a: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80kW</a:t>
                      </a: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91.4kW</a:t>
                      </a: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5746090"/>
                  </a:ext>
                </a:extLst>
              </a:tr>
              <a:tr h="6762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单位能耗价格</a:t>
                      </a: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1.0</a:t>
                      </a: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元</a:t>
                      </a: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/kW·h</a:t>
                      </a: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6.5</a:t>
                      </a: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元</a:t>
                      </a: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/L</a:t>
                      </a: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1005178"/>
                  </a:ext>
                </a:extLst>
              </a:tr>
              <a:tr h="6778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CO</a:t>
                      </a:r>
                      <a:r>
                        <a:rPr kumimoji="0" lang="en-US" altLang="zh-CN" sz="2800" b="1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2</a:t>
                      </a: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排放量</a:t>
                      </a:r>
                      <a:endParaRPr kumimoji="0" lang="zh-CN" altLang="en-US" sz="2800" b="1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每消耗</a:t>
                      </a: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1kg</a:t>
                      </a: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汽油排放</a:t>
                      </a: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2.2kg CO</a:t>
                      </a:r>
                      <a:r>
                        <a:rPr kumimoji="0" lang="en-US" altLang="zh-CN" sz="2800" b="1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2683295"/>
                  </a:ext>
                </a:extLst>
              </a:tr>
            </a:tbl>
          </a:graphicData>
        </a:graphic>
      </p:graphicFrame>
      <p:sp>
        <p:nvSpPr>
          <p:cNvPr id="57445" name="Oval 101">
            <a:extLst>
              <a:ext uri="{FF2B5EF4-FFF2-40B4-BE49-F238E27FC236}">
                <a16:creationId xmlns:a16="http://schemas.microsoft.com/office/drawing/2014/main" id="{32A2EFFA-96EB-4038-88C1-F6BC20AA27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4163" y="1628775"/>
            <a:ext cx="3455987" cy="6477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800"/>
          </a:p>
        </p:txBody>
      </p:sp>
      <p:sp>
        <p:nvSpPr>
          <p:cNvPr id="57446" name="Oval 102">
            <a:extLst>
              <a:ext uri="{FF2B5EF4-FFF2-40B4-BE49-F238E27FC236}">
                <a16:creationId xmlns:a16="http://schemas.microsoft.com/office/drawing/2014/main" id="{0EA5F67F-0B65-47E6-A640-F24EDCEB1E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1150" y="3141663"/>
            <a:ext cx="935038" cy="574675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/>
          </a:p>
        </p:txBody>
      </p:sp>
      <p:sp>
        <p:nvSpPr>
          <p:cNvPr id="57447" name="Oval 103">
            <a:extLst>
              <a:ext uri="{FF2B5EF4-FFF2-40B4-BE49-F238E27FC236}">
                <a16:creationId xmlns:a16="http://schemas.microsoft.com/office/drawing/2014/main" id="{0E67734D-036C-4EDA-B027-42B23CEAC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3450" y="5805488"/>
            <a:ext cx="2014538" cy="1008062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/>
          </a:p>
        </p:txBody>
      </p:sp>
      <p:sp>
        <p:nvSpPr>
          <p:cNvPr id="57448" name="Oval 104">
            <a:extLst>
              <a:ext uri="{FF2B5EF4-FFF2-40B4-BE49-F238E27FC236}">
                <a16:creationId xmlns:a16="http://schemas.microsoft.com/office/drawing/2014/main" id="{8DD5D52E-2C81-4F4C-9DC9-7C051009C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7188" y="1125538"/>
            <a:ext cx="3311525" cy="503237"/>
          </a:xfrm>
          <a:prstGeom prst="ellips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800"/>
          </a:p>
        </p:txBody>
      </p:sp>
      <p:sp>
        <p:nvSpPr>
          <p:cNvPr id="57449" name="Oval 105">
            <a:extLst>
              <a:ext uri="{FF2B5EF4-FFF2-40B4-BE49-F238E27FC236}">
                <a16:creationId xmlns:a16="http://schemas.microsoft.com/office/drawing/2014/main" id="{ADEF7445-0906-427D-B88C-4B53AD0F29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475" y="2420938"/>
            <a:ext cx="1295400" cy="576262"/>
          </a:xfrm>
          <a:prstGeom prst="ellipse">
            <a:avLst/>
          </a:prstGeom>
          <a:noFill/>
          <a:ln w="571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800"/>
          </a:p>
        </p:txBody>
      </p:sp>
      <p:sp>
        <p:nvSpPr>
          <p:cNvPr id="57450" name="Oval 106">
            <a:extLst>
              <a:ext uri="{FF2B5EF4-FFF2-40B4-BE49-F238E27FC236}">
                <a16:creationId xmlns:a16="http://schemas.microsoft.com/office/drawing/2014/main" id="{FB145BBC-18A6-456D-9297-4680318199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3070225"/>
            <a:ext cx="1801812" cy="719138"/>
          </a:xfrm>
          <a:prstGeom prst="ellipse">
            <a:avLst/>
          </a:prstGeom>
          <a:noFill/>
          <a:ln w="571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800"/>
          </a:p>
        </p:txBody>
      </p:sp>
      <p:sp>
        <p:nvSpPr>
          <p:cNvPr id="2" name="Oval 103">
            <a:extLst>
              <a:ext uri="{FF2B5EF4-FFF2-40B4-BE49-F238E27FC236}">
                <a16:creationId xmlns:a16="http://schemas.microsoft.com/office/drawing/2014/main" id="{DDD6000F-3C7C-4AB6-88BB-7696EFB445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2484438"/>
            <a:ext cx="1584325" cy="504825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7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7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7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7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7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7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445" grpId="0" animBg="1"/>
      <p:bldP spid="57446" grpId="0" animBg="1"/>
      <p:bldP spid="57447" grpId="0" animBg="1"/>
      <p:bldP spid="57448" grpId="0" animBg="1"/>
      <p:bldP spid="57449" grpId="0" animBg="1"/>
      <p:bldP spid="57450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>
            <a:extLst>
              <a:ext uri="{FF2B5EF4-FFF2-40B4-BE49-F238E27FC236}">
                <a16:creationId xmlns:a16="http://schemas.microsoft.com/office/drawing/2014/main" id="{88B589D9-F33C-4C71-943F-D72FF94904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800100"/>
            <a:ext cx="8640763" cy="478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zh-CN" altLang="en-US" sz="2800" b="1"/>
              <a:t>（</a:t>
            </a:r>
            <a:r>
              <a:rPr lang="en-US" altLang="zh-CN" sz="2800" b="1"/>
              <a:t>1</a:t>
            </a:r>
            <a:r>
              <a:rPr lang="zh-CN" altLang="en-US" sz="2800" b="1"/>
              <a:t>）燃油汽车</a:t>
            </a:r>
            <a:r>
              <a:rPr lang="en-US" altLang="zh-CN" sz="2800" b="1"/>
              <a:t>100</a:t>
            </a:r>
            <a:r>
              <a:rPr lang="zh-CN" altLang="en-US" sz="2800" b="1"/>
              <a:t>公里耗油质量</a:t>
            </a:r>
            <a:r>
              <a:rPr lang="en-US" altLang="zh-CN" sz="2800" b="1"/>
              <a:t>m=ρV=0.7×10</a:t>
            </a:r>
            <a:r>
              <a:rPr lang="en-US" altLang="zh-CN" sz="2800" b="1" baseline="30000"/>
              <a:t>3</a:t>
            </a:r>
            <a:r>
              <a:rPr lang="en-US" altLang="zh-CN" sz="2800" b="1"/>
              <a:t>kg/m</a:t>
            </a:r>
            <a:r>
              <a:rPr lang="en-US" altLang="zh-CN" sz="2800" b="1" baseline="30000"/>
              <a:t>3</a:t>
            </a:r>
            <a:r>
              <a:rPr lang="en-US" altLang="zh-CN" sz="2800" b="1"/>
              <a:t>×8×10</a:t>
            </a:r>
            <a:r>
              <a:rPr lang="en-US" altLang="zh-CN" sz="2800" b="1" baseline="30000"/>
              <a:t>-3</a:t>
            </a:r>
            <a:r>
              <a:rPr lang="en-US" altLang="zh-CN" sz="2800" b="1"/>
              <a:t>m</a:t>
            </a:r>
            <a:r>
              <a:rPr lang="en-US" altLang="zh-CN" sz="2800" b="1" baseline="30000"/>
              <a:t>3</a:t>
            </a:r>
            <a:r>
              <a:rPr lang="en-US" altLang="zh-CN" sz="2800" b="1"/>
              <a:t>=5.6kg</a:t>
            </a:r>
            <a:r>
              <a:rPr lang="zh-CN" altLang="en-US" sz="2800" b="1"/>
              <a:t>    </a:t>
            </a:r>
          </a:p>
          <a:p>
            <a:pPr eaLnBrk="0" hangingPunct="0"/>
            <a:r>
              <a:rPr lang="zh-CN" altLang="en-US" sz="2800" b="1"/>
              <a:t>排放二氧化碳的质量为</a:t>
            </a:r>
            <a:r>
              <a:rPr lang="en-US" altLang="zh-CN" sz="2800" b="1"/>
              <a:t>2.2kg×5.6=12.32kg </a:t>
            </a:r>
            <a:br>
              <a:rPr lang="zh-CN" altLang="en-US" sz="2800" b="1"/>
            </a:br>
            <a:r>
              <a:rPr lang="zh-CN" altLang="en-US" sz="2800" b="1"/>
              <a:t> （</a:t>
            </a:r>
            <a:r>
              <a:rPr lang="en-US" altLang="zh-CN" sz="2800" b="1"/>
              <a:t>2</a:t>
            </a:r>
            <a:r>
              <a:rPr lang="zh-CN" altLang="en-US" sz="2800" b="1"/>
              <a:t>）两种汽车分别行驶</a:t>
            </a:r>
            <a:r>
              <a:rPr lang="en-US" altLang="zh-CN" sz="2800" b="1"/>
              <a:t>100</a:t>
            </a:r>
            <a:r>
              <a:rPr lang="zh-CN" altLang="en-US" sz="2800" b="1"/>
              <a:t>公里做的有用功</a:t>
            </a:r>
          </a:p>
          <a:p>
            <a:pPr eaLnBrk="0" hangingPunct="0"/>
            <a:r>
              <a:rPr lang="en-US" altLang="zh-CN" sz="2800" b="1"/>
              <a:t>W</a:t>
            </a:r>
            <a:r>
              <a:rPr lang="zh-CN" altLang="en-US" sz="2800" b="1" baseline="-25000"/>
              <a:t>有</a:t>
            </a:r>
            <a:r>
              <a:rPr lang="en-US" altLang="zh-CN" sz="2800" b="1"/>
              <a:t>=Fs=600N×10</a:t>
            </a:r>
            <a:r>
              <a:rPr lang="en-US" altLang="zh-CN" sz="2800" b="1" baseline="30000"/>
              <a:t>5</a:t>
            </a:r>
            <a:r>
              <a:rPr lang="en-US" altLang="zh-CN" sz="2800" b="1"/>
              <a:t>m=6×10</a:t>
            </a:r>
            <a:r>
              <a:rPr lang="en-US" altLang="zh-CN" sz="2800" b="1" baseline="30000"/>
              <a:t>7</a:t>
            </a:r>
            <a:r>
              <a:rPr lang="en-US" altLang="zh-CN" sz="2800" b="1"/>
              <a:t>J</a:t>
            </a:r>
          </a:p>
          <a:p>
            <a:pPr eaLnBrk="0" hangingPunct="0"/>
            <a:r>
              <a:rPr lang="zh-CN" altLang="en-US" sz="2800" b="1"/>
              <a:t>电动汽车的能量转换效率</a:t>
            </a:r>
            <a:r>
              <a:rPr lang="en-US" altLang="zh-CN" sz="2800" b="1"/>
              <a:t>η=W</a:t>
            </a:r>
            <a:r>
              <a:rPr lang="zh-CN" altLang="en-US" sz="2800" b="1" baseline="-25000"/>
              <a:t>有</a:t>
            </a:r>
            <a:r>
              <a:rPr lang="en-US" altLang="zh-CN" sz="2800" b="1"/>
              <a:t>/W</a:t>
            </a:r>
            <a:r>
              <a:rPr lang="zh-CN" altLang="en-US" sz="2800" b="1" baseline="-25000"/>
              <a:t>总</a:t>
            </a:r>
            <a:br>
              <a:rPr lang="zh-CN" altLang="en-US" sz="2800" b="1"/>
            </a:br>
            <a:r>
              <a:rPr lang="en-US" altLang="zh-CN" sz="2800" b="1"/>
              <a:t>=6×10</a:t>
            </a:r>
            <a:r>
              <a:rPr lang="en-US" altLang="zh-CN" sz="2800" b="1" baseline="30000"/>
              <a:t>7</a:t>
            </a:r>
            <a:r>
              <a:rPr lang="en-US" altLang="zh-CN" sz="2800" b="1"/>
              <a:t>/20×3.6×10</a:t>
            </a:r>
            <a:r>
              <a:rPr lang="en-US" altLang="zh-CN" sz="2800" b="1" baseline="30000"/>
              <a:t>6</a:t>
            </a:r>
            <a:r>
              <a:rPr lang="en-US" altLang="zh-CN" sz="2800" b="1"/>
              <a:t>=83.3% </a:t>
            </a:r>
            <a:br>
              <a:rPr lang="zh-CN" altLang="en-US" sz="2800" b="1"/>
            </a:br>
            <a:r>
              <a:rPr lang="zh-CN" altLang="en-US" sz="2800" b="1"/>
              <a:t>燃油汽车的能量转换效率 </a:t>
            </a:r>
          </a:p>
          <a:p>
            <a:pPr eaLnBrk="0" hangingPunct="0"/>
            <a:r>
              <a:rPr lang="en-US" altLang="zh-CN" sz="2800" b="1"/>
              <a:t>η=W</a:t>
            </a:r>
            <a:r>
              <a:rPr lang="zh-CN" altLang="en-US" sz="2800" b="1" baseline="-25000"/>
              <a:t>有</a:t>
            </a:r>
            <a:r>
              <a:rPr lang="en-US" altLang="zh-CN" sz="2800" b="1"/>
              <a:t>/Q= 6×10</a:t>
            </a:r>
            <a:r>
              <a:rPr lang="en-US" altLang="zh-CN" sz="2800" b="1" baseline="30000"/>
              <a:t>7</a:t>
            </a:r>
            <a:r>
              <a:rPr lang="en-US" altLang="zh-CN" sz="2800" b="1"/>
              <a:t>J4.5×10</a:t>
            </a:r>
            <a:r>
              <a:rPr lang="en-US" altLang="zh-CN" sz="2800" b="1" baseline="30000"/>
              <a:t>7</a:t>
            </a:r>
            <a:r>
              <a:rPr lang="en-US" altLang="zh-CN" sz="2800" b="1"/>
              <a:t>J/kg×5.6kg=23.8%</a:t>
            </a:r>
            <a:br>
              <a:rPr lang="zh-CN" altLang="en-US" sz="2800" b="1"/>
            </a:br>
            <a:br>
              <a:rPr lang="zh-CN" altLang="en-US" sz="2800" b="1"/>
            </a:br>
            <a:endParaRPr lang="zh-CN" altLang="en-US" sz="2800"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ED6846EE-8B1A-423D-B226-56A6CEE4F42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11188" y="476250"/>
            <a:ext cx="6729412" cy="700088"/>
          </a:xfrm>
        </p:spPr>
        <p:txBody>
          <a:bodyPr/>
          <a:lstStyle/>
          <a:p>
            <a:pPr eaLnBrk="1" hangingPunct="1"/>
            <a:r>
              <a:rPr lang="zh-CN" altLang="en-US" sz="4000" b="1">
                <a:ea typeface="黑体" panose="02010609060101010101" pitchFamily="49" charset="-122"/>
              </a:rPr>
              <a:t>总结：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9EAA2F06-5473-47C0-B8C1-4FFE70B0ECE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1628775"/>
            <a:ext cx="7848600" cy="3097213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</a:pPr>
            <a:r>
              <a:rPr lang="zh-CN" altLang="en-US" sz="4000" b="1">
                <a:ea typeface="黑体" panose="02010609060101010101" pitchFamily="49" charset="-122"/>
              </a:rPr>
              <a:t>在众多的信息中，要根据题目要求找出需要的已知条件。</a:t>
            </a:r>
          </a:p>
          <a:p>
            <a:pPr algn="just" eaLnBrk="1" hangingPunct="1">
              <a:lnSpc>
                <a:spcPct val="150000"/>
              </a:lnSpc>
            </a:pPr>
            <a:endParaRPr lang="en-US" altLang="zh-CN" sz="4000" b="1"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>
            <a:extLst>
              <a:ext uri="{FF2B5EF4-FFF2-40B4-BE49-F238E27FC236}">
                <a16:creationId xmlns:a16="http://schemas.microsoft.com/office/drawing/2014/main" id="{DE7FBC68-8E03-4053-B25E-312CB889FC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0825" y="692150"/>
            <a:ext cx="8281988" cy="295275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800" b="1"/>
              <a:t>1.</a:t>
            </a:r>
            <a:r>
              <a:rPr lang="zh-CN" altLang="en-US" sz="2800" b="1"/>
              <a:t>小型风力发电机发出的电能首先经过蓄电池贮存起来，然后再由蓄电池向用电器供电。如图是某小型风力发电机的输出功率与风速的关系图。</a:t>
            </a:r>
          </a:p>
          <a:p>
            <a:pPr>
              <a:buFontTx/>
              <a:buNone/>
            </a:pPr>
            <a:r>
              <a:rPr lang="zh-CN" altLang="en-US" sz="2800" b="1"/>
              <a:t>（</a:t>
            </a:r>
            <a:r>
              <a:rPr lang="en-US" altLang="zh-CN" sz="2800" b="1"/>
              <a:t>1</a:t>
            </a:r>
            <a:r>
              <a:rPr lang="zh-CN" altLang="en-US" sz="2800" b="1"/>
              <a:t>）在风速为＿＿＿米</a:t>
            </a:r>
            <a:r>
              <a:rPr lang="en-US" altLang="zh-CN" sz="2800" b="1"/>
              <a:t>/</a:t>
            </a:r>
            <a:r>
              <a:rPr lang="zh-CN" altLang="en-US" sz="2800" b="1"/>
              <a:t>秒时达到最大输出功率；</a:t>
            </a:r>
          </a:p>
          <a:p>
            <a:pPr>
              <a:buFontTx/>
              <a:buNone/>
            </a:pPr>
            <a:r>
              <a:rPr lang="zh-CN" altLang="en-US" sz="2800" b="1"/>
              <a:t>（</a:t>
            </a:r>
            <a:r>
              <a:rPr lang="en-US" altLang="zh-CN" sz="2800" b="1"/>
              <a:t>2</a:t>
            </a:r>
            <a:r>
              <a:rPr lang="zh-CN" altLang="en-US" sz="2800" b="1"/>
              <a:t>）该风力发电机的输出功率与风速之间的关系是＿＿＿＿＿＿＿＿＿＿＿＿＿＿＿＿＿；</a:t>
            </a:r>
          </a:p>
        </p:txBody>
      </p:sp>
      <p:sp>
        <p:nvSpPr>
          <p:cNvPr id="38916" name="Rectangle 2">
            <a:extLst>
              <a:ext uri="{FF2B5EF4-FFF2-40B4-BE49-F238E27FC236}">
                <a16:creationId xmlns:a16="http://schemas.microsoft.com/office/drawing/2014/main" id="{CF20220F-DA98-4F69-BDD8-A959E9BF50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873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eaLnBrk="0" hangingPunct="0">
              <a:defRPr sz="4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algn="ctr" eaLnBrk="0" hangingPunct="0">
              <a:defRPr sz="4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algn="ctr" eaLnBrk="0" hangingPunct="0">
              <a:defRPr sz="4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algn="ctr" eaLnBrk="0" hangingPunct="0">
              <a:defRPr sz="4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algn="ctr" eaLnBrk="0" hangingPunct="0">
              <a:defRPr sz="4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ea typeface="黑体" panose="02010609060101010101" pitchFamily="49" charset="-122"/>
              </a:rPr>
              <a:t>二、图像信息题</a:t>
            </a:r>
          </a:p>
        </p:txBody>
      </p:sp>
      <p:pic>
        <p:nvPicPr>
          <p:cNvPr id="38917" name="Picture 5">
            <a:extLst>
              <a:ext uri="{FF2B5EF4-FFF2-40B4-BE49-F238E27FC236}">
                <a16:creationId xmlns:a16="http://schemas.microsoft.com/office/drawing/2014/main" id="{50B845C2-97D7-45DB-9DE1-4108D8150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3573463"/>
            <a:ext cx="4537075" cy="303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>
            <a:extLst>
              <a:ext uri="{FF2B5EF4-FFF2-40B4-BE49-F238E27FC236}">
                <a16:creationId xmlns:a16="http://schemas.microsoft.com/office/drawing/2014/main" id="{603D8249-4B3D-48DB-B68B-D9DF894D9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836613"/>
            <a:ext cx="8999537" cy="602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Line 6">
            <a:extLst>
              <a:ext uri="{FF2B5EF4-FFF2-40B4-BE49-F238E27FC236}">
                <a16:creationId xmlns:a16="http://schemas.microsoft.com/office/drawing/2014/main" id="{E6A46D68-C93C-4C36-B125-6AD13F9D4EFC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9950" y="2214563"/>
            <a:ext cx="0" cy="3600450"/>
          </a:xfrm>
          <a:prstGeom prst="line">
            <a:avLst/>
          </a:prstGeom>
          <a:noFill/>
          <a:ln w="76200">
            <a:solidFill>
              <a:srgbClr val="CC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5" name="Oval 7">
            <a:extLst>
              <a:ext uri="{FF2B5EF4-FFF2-40B4-BE49-F238E27FC236}">
                <a16:creationId xmlns:a16="http://schemas.microsoft.com/office/drawing/2014/main" id="{48AF793D-1B28-462B-A6C4-61D916FFB2F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46763" y="1978025"/>
            <a:ext cx="215900" cy="2159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/>
          </a:p>
        </p:txBody>
      </p:sp>
      <p:sp>
        <p:nvSpPr>
          <p:cNvPr id="12296" name="Oval 8">
            <a:extLst>
              <a:ext uri="{FF2B5EF4-FFF2-40B4-BE49-F238E27FC236}">
                <a16:creationId xmlns:a16="http://schemas.microsoft.com/office/drawing/2014/main" id="{59D043F4-92F5-4442-A22C-1B68CFE5A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0" y="5876925"/>
            <a:ext cx="576263" cy="576263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 animBg="1"/>
      <p:bldP spid="1229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8705ED01-40EA-4299-BFC3-7CCFC58EA3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404813"/>
            <a:ext cx="8281987" cy="295275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800" b="1"/>
              <a:t>1.</a:t>
            </a:r>
            <a:r>
              <a:rPr lang="zh-CN" altLang="en-US" sz="2800" b="1"/>
              <a:t>小型风力发电机发出的电能首先经过蓄电池贮存起来，然后再由蓄电池向用电器供电。如图是某小型风力发电机的输出功率与风速的关系图。</a:t>
            </a:r>
          </a:p>
          <a:p>
            <a:pPr>
              <a:buFontTx/>
              <a:buNone/>
            </a:pPr>
            <a:r>
              <a:rPr lang="zh-CN" altLang="en-US" sz="2800" b="1"/>
              <a:t>（</a:t>
            </a:r>
            <a:r>
              <a:rPr lang="en-US" altLang="zh-CN" sz="2800" b="1"/>
              <a:t>1</a:t>
            </a:r>
            <a:r>
              <a:rPr lang="zh-CN" altLang="en-US" sz="2800" b="1"/>
              <a:t>）在风速为＿＿＿米</a:t>
            </a:r>
            <a:r>
              <a:rPr lang="en-US" altLang="zh-CN" sz="2800" b="1"/>
              <a:t>/</a:t>
            </a:r>
            <a:r>
              <a:rPr lang="zh-CN" altLang="en-US" sz="2800" b="1"/>
              <a:t>秒时达到最大输出功率；</a:t>
            </a:r>
          </a:p>
          <a:p>
            <a:pPr>
              <a:buFontTx/>
              <a:buNone/>
            </a:pPr>
            <a:r>
              <a:rPr lang="zh-CN" altLang="en-US" sz="2800" b="1"/>
              <a:t>（</a:t>
            </a:r>
            <a:r>
              <a:rPr lang="en-US" altLang="zh-CN" sz="2800" b="1"/>
              <a:t>2</a:t>
            </a:r>
            <a:r>
              <a:rPr lang="zh-CN" altLang="en-US" sz="2800" b="1"/>
              <a:t>）该风力发电机的输出功率与风速之间的关系是：＿＿＿＿＿＿＿＿＿＿＿＿＿＿＿＿＿；</a:t>
            </a:r>
          </a:p>
        </p:txBody>
      </p:sp>
      <p:sp>
        <p:nvSpPr>
          <p:cNvPr id="39941" name="Text Box 5">
            <a:extLst>
              <a:ext uri="{FF2B5EF4-FFF2-40B4-BE49-F238E27FC236}">
                <a16:creationId xmlns:a16="http://schemas.microsoft.com/office/drawing/2014/main" id="{D7ED2213-305A-4A9C-920D-040A580988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1773238"/>
            <a:ext cx="555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9942" name="Text Box 6">
            <a:extLst>
              <a:ext uri="{FF2B5EF4-FFF2-40B4-BE49-F238E27FC236}">
                <a16:creationId xmlns:a16="http://schemas.microsoft.com/office/drawing/2014/main" id="{031F342F-79D9-4495-8C80-260083B87F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" y="2781300"/>
            <a:ext cx="61483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>
                <a:solidFill>
                  <a:srgbClr val="FF0000"/>
                </a:solidFill>
              </a:rPr>
              <a:t>风速在</a:t>
            </a:r>
            <a:r>
              <a:rPr lang="en-US" altLang="zh-CN" sz="2000" b="1">
                <a:solidFill>
                  <a:srgbClr val="FF0000"/>
                </a:solidFill>
              </a:rPr>
              <a:t>3</a:t>
            </a:r>
            <a:r>
              <a:rPr lang="zh-CN" altLang="en-US" sz="2000" b="1">
                <a:solidFill>
                  <a:srgbClr val="FF0000"/>
                </a:solidFill>
              </a:rPr>
              <a:t>－</a:t>
            </a:r>
            <a:r>
              <a:rPr lang="en-US" altLang="zh-CN" sz="2000" b="1">
                <a:solidFill>
                  <a:srgbClr val="FF0000"/>
                </a:solidFill>
              </a:rPr>
              <a:t>12</a:t>
            </a:r>
            <a:r>
              <a:rPr lang="zh-CN" altLang="en-US" sz="2000" b="1">
                <a:solidFill>
                  <a:srgbClr val="FF0000"/>
                </a:solidFill>
              </a:rPr>
              <a:t>米</a:t>
            </a:r>
            <a:r>
              <a:rPr lang="en-US" altLang="zh-CN" sz="2000" b="1">
                <a:solidFill>
                  <a:srgbClr val="FF0000"/>
                </a:solidFill>
              </a:rPr>
              <a:t>/</a:t>
            </a:r>
            <a:r>
              <a:rPr lang="zh-CN" altLang="en-US" sz="2000" b="1">
                <a:solidFill>
                  <a:srgbClr val="FF0000"/>
                </a:solidFill>
              </a:rPr>
              <a:t>秒时，风速越大，输出功率也越大；</a:t>
            </a:r>
          </a:p>
          <a:p>
            <a:r>
              <a:rPr lang="zh-CN" altLang="en-US" sz="2000" b="1">
                <a:solidFill>
                  <a:srgbClr val="FF0000"/>
                </a:solidFill>
              </a:rPr>
              <a:t>风速在大于</a:t>
            </a:r>
            <a:r>
              <a:rPr lang="en-US" altLang="zh-CN" sz="2000" b="1">
                <a:solidFill>
                  <a:srgbClr val="FF0000"/>
                </a:solidFill>
              </a:rPr>
              <a:t>12</a:t>
            </a:r>
            <a:r>
              <a:rPr lang="zh-CN" altLang="en-US" sz="2000" b="1">
                <a:solidFill>
                  <a:srgbClr val="FF0000"/>
                </a:solidFill>
              </a:rPr>
              <a:t>米</a:t>
            </a:r>
            <a:r>
              <a:rPr lang="en-US" altLang="zh-CN" sz="2000" b="1">
                <a:solidFill>
                  <a:srgbClr val="FF0000"/>
                </a:solidFill>
              </a:rPr>
              <a:t>/</a:t>
            </a:r>
            <a:r>
              <a:rPr lang="zh-CN" altLang="en-US" sz="2000" b="1">
                <a:solidFill>
                  <a:srgbClr val="FF0000"/>
                </a:solidFill>
              </a:rPr>
              <a:t>秒时，风速越大，输出功率越小</a:t>
            </a:r>
            <a:r>
              <a:rPr lang="zh-CN" altLang="en-US" sz="2000">
                <a:solidFill>
                  <a:srgbClr val="FF0000"/>
                </a:solidFill>
              </a:rPr>
              <a:t> </a:t>
            </a:r>
            <a:endParaRPr lang="en-US" altLang="zh-CN" sz="2000">
              <a:solidFill>
                <a:srgbClr val="FF0000"/>
              </a:solidFill>
            </a:endParaRPr>
          </a:p>
        </p:txBody>
      </p:sp>
      <p:grpSp>
        <p:nvGrpSpPr>
          <p:cNvPr id="39943" name="Group 7">
            <a:extLst>
              <a:ext uri="{FF2B5EF4-FFF2-40B4-BE49-F238E27FC236}">
                <a16:creationId xmlns:a16="http://schemas.microsoft.com/office/drawing/2014/main" id="{60E33653-CC6B-4076-B5ED-9F1D88066A47}"/>
              </a:ext>
            </a:extLst>
          </p:cNvPr>
          <p:cNvGrpSpPr>
            <a:grpSpLocks/>
          </p:cNvGrpSpPr>
          <p:nvPr/>
        </p:nvGrpSpPr>
        <p:grpSpPr bwMode="auto">
          <a:xfrm>
            <a:off x="2268538" y="3500438"/>
            <a:ext cx="5256212" cy="3168650"/>
            <a:chOff x="91" y="527"/>
            <a:chExt cx="5669" cy="3793"/>
          </a:xfrm>
        </p:grpSpPr>
        <p:pic>
          <p:nvPicPr>
            <p:cNvPr id="12292" name="Picture 4">
              <a:extLst>
                <a:ext uri="{FF2B5EF4-FFF2-40B4-BE49-F238E27FC236}">
                  <a16:creationId xmlns:a16="http://schemas.microsoft.com/office/drawing/2014/main" id="{C16E457F-C8F8-4F4D-A0BA-62CAA56767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" y="527"/>
              <a:ext cx="5669" cy="3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4" name="Line 6">
              <a:extLst>
                <a:ext uri="{FF2B5EF4-FFF2-40B4-BE49-F238E27FC236}">
                  <a16:creationId xmlns:a16="http://schemas.microsoft.com/office/drawing/2014/main" id="{7C128729-275F-4319-A3F4-1B60412CA9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8" y="1395"/>
              <a:ext cx="0" cy="2268"/>
            </a:xfrm>
            <a:prstGeom prst="line">
              <a:avLst/>
            </a:prstGeom>
            <a:noFill/>
            <a:ln w="76200">
              <a:solidFill>
                <a:srgbClr val="CC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295" name="Oval 7">
              <a:extLst>
                <a:ext uri="{FF2B5EF4-FFF2-40B4-BE49-F238E27FC236}">
                  <a16:creationId xmlns:a16="http://schemas.microsoft.com/office/drawing/2014/main" id="{F2DA6D81-59A0-4BC2-BFCB-965E6740A8D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683" y="1246"/>
              <a:ext cx="136" cy="136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800"/>
            </a:p>
          </p:txBody>
        </p:sp>
        <p:sp>
          <p:nvSpPr>
            <p:cNvPr id="12296" name="Oval 8">
              <a:extLst>
                <a:ext uri="{FF2B5EF4-FFF2-40B4-BE49-F238E27FC236}">
                  <a16:creationId xmlns:a16="http://schemas.microsoft.com/office/drawing/2014/main" id="{9130FA3F-0452-4C3E-B531-E5470A59B5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3702"/>
              <a:ext cx="363" cy="36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8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1" grpId="0"/>
      <p:bldP spid="399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BD484C2B-1B02-42FF-986D-6B8263A609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404813"/>
            <a:ext cx="7775575" cy="2103437"/>
          </a:xfrm>
        </p:spPr>
        <p:txBody>
          <a:bodyPr/>
          <a:lstStyle/>
          <a:p>
            <a:pPr algn="l"/>
            <a:r>
              <a:rPr lang="en-US" altLang="zh-CN" sz="2400" b="1"/>
              <a:t>2.</a:t>
            </a:r>
            <a:r>
              <a:rPr lang="zh-CN" altLang="en-US" sz="2400" b="1"/>
              <a:t>如图甲所示，物体放在水平地面上，在水平推力</a:t>
            </a:r>
            <a:r>
              <a:rPr lang="en-US" altLang="zh-CN" sz="2400" b="1" i="1"/>
              <a:t>F</a:t>
            </a:r>
            <a:r>
              <a:rPr lang="zh-CN" altLang="en-US" sz="2400" b="1"/>
              <a:t>的作用下沿水平方向运动。在</a:t>
            </a:r>
            <a:r>
              <a:rPr lang="en-US" altLang="zh-CN" sz="2400" b="1"/>
              <a:t>0</a:t>
            </a:r>
            <a:r>
              <a:rPr lang="zh-CN" altLang="en-US" sz="2400" b="1"/>
              <a:t>～</a:t>
            </a:r>
            <a:r>
              <a:rPr lang="en-US" altLang="zh-CN" sz="2400" b="1"/>
              <a:t>6 s</a:t>
            </a:r>
            <a:r>
              <a:rPr lang="zh-CN" altLang="en-US" sz="2400" b="1"/>
              <a:t>内其速度与时间的关系和推力功率与时间的关系如图</a:t>
            </a:r>
            <a:r>
              <a:rPr lang="en-US" altLang="zh-CN" sz="2400" b="1"/>
              <a:t>14</a:t>
            </a:r>
            <a:r>
              <a:rPr lang="zh-CN" altLang="en-US" sz="2400" b="1"/>
              <a:t>乙所示，由图象可知物体做匀速运动时推力所做的功是</a:t>
            </a:r>
            <a:r>
              <a:rPr lang="zh-CN" altLang="en-US" sz="2400" b="1" u="sng"/>
              <a:t>      </a:t>
            </a:r>
            <a:r>
              <a:rPr lang="en-US" altLang="zh-CN" sz="2400" b="1"/>
              <a:t>J</a:t>
            </a:r>
            <a:r>
              <a:rPr lang="zh-CN" altLang="en-US" sz="2400" b="1"/>
              <a:t>；物体受到的摩擦力是</a:t>
            </a:r>
            <a:r>
              <a:rPr lang="zh-CN" altLang="en-US" sz="2400" b="1" u="sng"/>
              <a:t>      </a:t>
            </a:r>
            <a:r>
              <a:rPr lang="en-US" altLang="zh-CN" sz="2400" b="1"/>
              <a:t>N</a:t>
            </a:r>
            <a:r>
              <a:rPr lang="zh-CN" altLang="en-US" sz="2400" b="1"/>
              <a:t>。 </a:t>
            </a:r>
          </a:p>
        </p:txBody>
      </p:sp>
      <p:grpSp>
        <p:nvGrpSpPr>
          <p:cNvPr id="41988" name="Group 4">
            <a:extLst>
              <a:ext uri="{FF2B5EF4-FFF2-40B4-BE49-F238E27FC236}">
                <a16:creationId xmlns:a16="http://schemas.microsoft.com/office/drawing/2014/main" id="{019B8AFF-02FA-4513-B488-36F0BE9127FA}"/>
              </a:ext>
            </a:extLst>
          </p:cNvPr>
          <p:cNvGrpSpPr>
            <a:grpSpLocks/>
          </p:cNvGrpSpPr>
          <p:nvPr/>
        </p:nvGrpSpPr>
        <p:grpSpPr bwMode="auto">
          <a:xfrm>
            <a:off x="215900" y="2636838"/>
            <a:ext cx="8928100" cy="3097212"/>
            <a:chOff x="1784" y="10648"/>
            <a:chExt cx="7054" cy="2450"/>
          </a:xfrm>
        </p:grpSpPr>
        <p:sp>
          <p:nvSpPr>
            <p:cNvPr id="41989" name="Text Box 5">
              <a:extLst>
                <a:ext uri="{FF2B5EF4-FFF2-40B4-BE49-F238E27FC236}">
                  <a16:creationId xmlns:a16="http://schemas.microsoft.com/office/drawing/2014/main" id="{68C380C7-7BC8-4455-B328-2B0D74499A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64" y="12837"/>
              <a:ext cx="443" cy="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endParaRPr lang="en-US" altLang="zh-CN" sz="2000" b="1"/>
            </a:p>
          </p:txBody>
        </p:sp>
        <p:grpSp>
          <p:nvGrpSpPr>
            <p:cNvPr id="41990" name="Group 6">
              <a:extLst>
                <a:ext uri="{FF2B5EF4-FFF2-40B4-BE49-F238E27FC236}">
                  <a16:creationId xmlns:a16="http://schemas.microsoft.com/office/drawing/2014/main" id="{E8F20AAA-2012-4826-9F7C-B2AAAA124C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36" y="10756"/>
              <a:ext cx="2068" cy="1720"/>
              <a:chOff x="2426" y="3951"/>
              <a:chExt cx="2438" cy="1720"/>
            </a:xfrm>
          </p:grpSpPr>
          <p:sp>
            <p:nvSpPr>
              <p:cNvPr id="41991" name="Line 7">
                <a:extLst>
                  <a:ext uri="{FF2B5EF4-FFF2-40B4-BE49-F238E27FC236}">
                    <a16:creationId xmlns:a16="http://schemas.microsoft.com/office/drawing/2014/main" id="{10ABD7AD-FAA8-46EC-8C8D-EE1755D547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6" y="5671"/>
                <a:ext cx="2438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992" name="Line 8">
                <a:extLst>
                  <a:ext uri="{FF2B5EF4-FFF2-40B4-BE49-F238E27FC236}">
                    <a16:creationId xmlns:a16="http://schemas.microsoft.com/office/drawing/2014/main" id="{4BD3E900-903F-4576-830E-7DDF7687A2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426" y="3951"/>
                <a:ext cx="0" cy="171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1993" name="Group 9">
              <a:extLst>
                <a:ext uri="{FF2B5EF4-FFF2-40B4-BE49-F238E27FC236}">
                  <a16:creationId xmlns:a16="http://schemas.microsoft.com/office/drawing/2014/main" id="{DAEAF0DD-BE87-47DA-8B1F-F8469650EB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34" y="11068"/>
              <a:ext cx="62" cy="1404"/>
              <a:chOff x="2428" y="4336"/>
              <a:chExt cx="57" cy="1002"/>
            </a:xfrm>
          </p:grpSpPr>
          <p:sp>
            <p:nvSpPr>
              <p:cNvPr id="41994" name="Line 10">
                <a:extLst>
                  <a:ext uri="{FF2B5EF4-FFF2-40B4-BE49-F238E27FC236}">
                    <a16:creationId xmlns:a16="http://schemas.microsoft.com/office/drawing/2014/main" id="{742EFA8C-5C08-42EB-A8C1-12E4E9B12F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8" y="4336"/>
                <a:ext cx="5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995" name="Line 11">
                <a:extLst>
                  <a:ext uri="{FF2B5EF4-FFF2-40B4-BE49-F238E27FC236}">
                    <a16:creationId xmlns:a16="http://schemas.microsoft.com/office/drawing/2014/main" id="{33EA40E1-516D-49E2-BB0E-FDE405A68C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8" y="4669"/>
                <a:ext cx="5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996" name="Line 12">
                <a:extLst>
                  <a:ext uri="{FF2B5EF4-FFF2-40B4-BE49-F238E27FC236}">
                    <a16:creationId xmlns:a16="http://schemas.microsoft.com/office/drawing/2014/main" id="{5EA61566-6E24-4456-B8F2-701BCD70B7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8" y="5002"/>
                <a:ext cx="5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997" name="Line 13">
                <a:extLst>
                  <a:ext uri="{FF2B5EF4-FFF2-40B4-BE49-F238E27FC236}">
                    <a16:creationId xmlns:a16="http://schemas.microsoft.com/office/drawing/2014/main" id="{04948E05-E2C1-488B-B5F1-EF3632C590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8" y="5338"/>
                <a:ext cx="5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1998" name="Group 14">
              <a:extLst>
                <a:ext uri="{FF2B5EF4-FFF2-40B4-BE49-F238E27FC236}">
                  <a16:creationId xmlns:a16="http://schemas.microsoft.com/office/drawing/2014/main" id="{F2403ADC-1434-4079-B0A0-C6635FCD60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46" y="12349"/>
              <a:ext cx="1832" cy="468"/>
              <a:chOff x="3813" y="9576"/>
              <a:chExt cx="2160" cy="468"/>
            </a:xfrm>
          </p:grpSpPr>
          <p:grpSp>
            <p:nvGrpSpPr>
              <p:cNvPr id="41999" name="Group 15">
                <a:extLst>
                  <a:ext uri="{FF2B5EF4-FFF2-40B4-BE49-F238E27FC236}">
                    <a16:creationId xmlns:a16="http://schemas.microsoft.com/office/drawing/2014/main" id="{CE63CA5D-721A-4B70-92E0-880CFBE0B0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99" y="9643"/>
                <a:ext cx="1674" cy="57"/>
                <a:chOff x="2767" y="5614"/>
                <a:chExt cx="1674" cy="57"/>
              </a:xfrm>
            </p:grpSpPr>
            <p:sp>
              <p:nvSpPr>
                <p:cNvPr id="42000" name="Line 16">
                  <a:extLst>
                    <a:ext uri="{FF2B5EF4-FFF2-40B4-BE49-F238E27FC236}">
                      <a16:creationId xmlns:a16="http://schemas.microsoft.com/office/drawing/2014/main" id="{B55E45B2-53B4-4AAE-A786-A850D7BAD23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67" y="5614"/>
                  <a:ext cx="0" cy="5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001" name="Line 17">
                  <a:extLst>
                    <a:ext uri="{FF2B5EF4-FFF2-40B4-BE49-F238E27FC236}">
                      <a16:creationId xmlns:a16="http://schemas.microsoft.com/office/drawing/2014/main" id="{EC185FC6-1BB6-4216-9184-0FC770DA2A7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03" y="5614"/>
                  <a:ext cx="0" cy="5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002" name="Line 18">
                  <a:extLst>
                    <a:ext uri="{FF2B5EF4-FFF2-40B4-BE49-F238E27FC236}">
                      <a16:creationId xmlns:a16="http://schemas.microsoft.com/office/drawing/2014/main" id="{BB4CF12B-A9E6-4239-9813-C67E81087A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33" y="5614"/>
                  <a:ext cx="0" cy="5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003" name="Line 19">
                  <a:extLst>
                    <a:ext uri="{FF2B5EF4-FFF2-40B4-BE49-F238E27FC236}">
                      <a16:creationId xmlns:a16="http://schemas.microsoft.com/office/drawing/2014/main" id="{65ED50DC-39E8-46F5-BD9A-FE813196605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69" y="5614"/>
                  <a:ext cx="0" cy="5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004" name="Line 20">
                  <a:extLst>
                    <a:ext uri="{FF2B5EF4-FFF2-40B4-BE49-F238E27FC236}">
                      <a16:creationId xmlns:a16="http://schemas.microsoft.com/office/drawing/2014/main" id="{AA8C0D50-9838-4C02-9A93-EC82801F94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08" y="5614"/>
                  <a:ext cx="0" cy="5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005" name="Line 21">
                  <a:extLst>
                    <a:ext uri="{FF2B5EF4-FFF2-40B4-BE49-F238E27FC236}">
                      <a16:creationId xmlns:a16="http://schemas.microsoft.com/office/drawing/2014/main" id="{6927098D-4CB4-469B-86DF-51AADED637F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1" y="5614"/>
                  <a:ext cx="0" cy="5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42006" name="Text Box 22">
                <a:extLst>
                  <a:ext uri="{FF2B5EF4-FFF2-40B4-BE49-F238E27FC236}">
                    <a16:creationId xmlns:a16="http://schemas.microsoft.com/office/drawing/2014/main" id="{B94E958D-C0FE-4EAC-B091-F7138A2E66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33" y="9576"/>
                <a:ext cx="540" cy="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/>
                <a:r>
                  <a:rPr lang="en-US" altLang="zh-CN" sz="2000" b="1">
                    <a:latin typeface="Times New Roman" panose="02020603050405020304" pitchFamily="18" charset="0"/>
                  </a:rPr>
                  <a:t>6</a:t>
                </a:r>
                <a:endParaRPr lang="en-US" altLang="zh-CN" sz="2000" b="1"/>
              </a:p>
            </p:txBody>
          </p:sp>
          <p:sp>
            <p:nvSpPr>
              <p:cNvPr id="42007" name="Text Box 23">
                <a:extLst>
                  <a:ext uri="{FF2B5EF4-FFF2-40B4-BE49-F238E27FC236}">
                    <a16:creationId xmlns:a16="http://schemas.microsoft.com/office/drawing/2014/main" id="{F2A0F5CB-430F-4D45-8D19-A0E332646D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13" y="9576"/>
                <a:ext cx="540" cy="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/>
                <a:r>
                  <a:rPr lang="en-US" altLang="zh-CN" sz="2000" b="1">
                    <a:latin typeface="Times New Roman" panose="02020603050405020304" pitchFamily="18" charset="0"/>
                  </a:rPr>
                  <a:t>1</a:t>
                </a:r>
                <a:endParaRPr lang="en-US" altLang="zh-CN" sz="2000" b="1"/>
              </a:p>
            </p:txBody>
          </p:sp>
          <p:sp>
            <p:nvSpPr>
              <p:cNvPr id="42008" name="Text Box 24">
                <a:extLst>
                  <a:ext uri="{FF2B5EF4-FFF2-40B4-BE49-F238E27FC236}">
                    <a16:creationId xmlns:a16="http://schemas.microsoft.com/office/drawing/2014/main" id="{B39693D9-C0F1-4088-BE94-6CECEF5093C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3" y="9576"/>
                <a:ext cx="540" cy="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/>
                <a:r>
                  <a:rPr lang="en-US" altLang="zh-CN" sz="2000" b="1">
                    <a:latin typeface="Times New Roman" panose="02020603050405020304" pitchFamily="18" charset="0"/>
                  </a:rPr>
                  <a:t>2</a:t>
                </a:r>
                <a:endParaRPr lang="en-US" altLang="zh-CN" sz="2000" b="1"/>
              </a:p>
            </p:txBody>
          </p:sp>
          <p:sp>
            <p:nvSpPr>
              <p:cNvPr id="42009" name="Text Box 25">
                <a:extLst>
                  <a:ext uri="{FF2B5EF4-FFF2-40B4-BE49-F238E27FC236}">
                    <a16:creationId xmlns:a16="http://schemas.microsoft.com/office/drawing/2014/main" id="{1A7567FF-72DB-4AE7-9E6A-2A2EAEFCB9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79" y="9576"/>
                <a:ext cx="540" cy="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/>
                <a:r>
                  <a:rPr lang="en-US" altLang="zh-CN" sz="2000" b="1">
                    <a:latin typeface="Times New Roman" panose="02020603050405020304" pitchFamily="18" charset="0"/>
                  </a:rPr>
                  <a:t>3</a:t>
                </a:r>
                <a:endParaRPr lang="en-US" altLang="zh-CN" sz="2000" b="1"/>
              </a:p>
            </p:txBody>
          </p:sp>
          <p:sp>
            <p:nvSpPr>
              <p:cNvPr id="42010" name="Text Box 26">
                <a:extLst>
                  <a:ext uri="{FF2B5EF4-FFF2-40B4-BE49-F238E27FC236}">
                    <a16:creationId xmlns:a16="http://schemas.microsoft.com/office/drawing/2014/main" id="{EEE7B214-873F-4647-B3B7-DD5EBA5996C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09" y="9576"/>
                <a:ext cx="540" cy="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/>
                <a:r>
                  <a:rPr lang="en-US" altLang="zh-CN" sz="2000" b="1">
                    <a:latin typeface="Times New Roman" panose="02020603050405020304" pitchFamily="18" charset="0"/>
                  </a:rPr>
                  <a:t>4</a:t>
                </a:r>
                <a:endParaRPr lang="en-US" altLang="zh-CN" sz="2000" b="1"/>
              </a:p>
            </p:txBody>
          </p:sp>
          <p:sp>
            <p:nvSpPr>
              <p:cNvPr id="42011" name="Text Box 27">
                <a:extLst>
                  <a:ext uri="{FF2B5EF4-FFF2-40B4-BE49-F238E27FC236}">
                    <a16:creationId xmlns:a16="http://schemas.microsoft.com/office/drawing/2014/main" id="{21763B64-0711-4943-AEA8-2819446C217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06" y="9576"/>
                <a:ext cx="540" cy="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/>
                <a:r>
                  <a:rPr lang="en-US" altLang="zh-CN" sz="2000" b="1">
                    <a:latin typeface="Times New Roman" panose="02020603050405020304" pitchFamily="18" charset="0"/>
                  </a:rPr>
                  <a:t>5</a:t>
                </a:r>
                <a:endParaRPr lang="en-US" altLang="zh-CN" sz="2000" b="1"/>
              </a:p>
            </p:txBody>
          </p:sp>
        </p:grpSp>
        <p:sp>
          <p:nvSpPr>
            <p:cNvPr id="42012" name="Text Box 28">
              <a:extLst>
                <a:ext uri="{FF2B5EF4-FFF2-40B4-BE49-F238E27FC236}">
                  <a16:creationId xmlns:a16="http://schemas.microsoft.com/office/drawing/2014/main" id="{11AD0042-ADA6-4ADB-8A34-B62DBD0DFE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5" y="12340"/>
              <a:ext cx="203" cy="3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just"/>
              <a:r>
                <a:rPr lang="en-US" altLang="zh-CN" sz="2000" b="1">
                  <a:latin typeface="Times New Roman" panose="02020603050405020304" pitchFamily="18" charset="0"/>
                </a:rPr>
                <a:t>0</a:t>
              </a:r>
              <a:endParaRPr lang="en-US" altLang="zh-CN" sz="2000" b="1"/>
            </a:p>
          </p:txBody>
        </p:sp>
        <p:sp>
          <p:nvSpPr>
            <p:cNvPr id="42013" name="Text Box 29">
              <a:extLst>
                <a:ext uri="{FF2B5EF4-FFF2-40B4-BE49-F238E27FC236}">
                  <a16:creationId xmlns:a16="http://schemas.microsoft.com/office/drawing/2014/main" id="{C0F08186-7D9D-4D6B-9ABB-3930002788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9" y="11878"/>
              <a:ext cx="9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2000" b="1">
                  <a:latin typeface="Times New Roman" panose="02020603050405020304" pitchFamily="18" charset="0"/>
                </a:rPr>
                <a:t>1</a:t>
              </a:r>
              <a:endParaRPr lang="en-US" altLang="zh-CN" sz="2000" b="1"/>
            </a:p>
          </p:txBody>
        </p:sp>
        <p:sp>
          <p:nvSpPr>
            <p:cNvPr id="42014" name="Text Box 30">
              <a:extLst>
                <a:ext uri="{FF2B5EF4-FFF2-40B4-BE49-F238E27FC236}">
                  <a16:creationId xmlns:a16="http://schemas.microsoft.com/office/drawing/2014/main" id="{18F53A89-D104-40AF-9E35-409BD991C0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0" y="11389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2000" b="1">
                  <a:latin typeface="Times New Roman" panose="02020603050405020304" pitchFamily="18" charset="0"/>
                </a:rPr>
                <a:t>2</a:t>
              </a:r>
              <a:endParaRPr lang="en-US" altLang="zh-CN" sz="2000" b="1"/>
            </a:p>
          </p:txBody>
        </p:sp>
        <p:sp>
          <p:nvSpPr>
            <p:cNvPr id="42015" name="Text Box 31">
              <a:extLst>
                <a:ext uri="{FF2B5EF4-FFF2-40B4-BE49-F238E27FC236}">
                  <a16:creationId xmlns:a16="http://schemas.microsoft.com/office/drawing/2014/main" id="{0D1635F9-6DE5-4AE6-A610-13E4B335E3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3" y="10894"/>
              <a:ext cx="153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2000" b="1">
                  <a:latin typeface="Times New Roman" panose="02020603050405020304" pitchFamily="18" charset="0"/>
                </a:rPr>
                <a:t>3</a:t>
              </a:r>
              <a:endParaRPr lang="en-US" altLang="zh-CN" sz="2000" b="1"/>
            </a:p>
          </p:txBody>
        </p:sp>
        <p:sp>
          <p:nvSpPr>
            <p:cNvPr id="42016" name="Text Box 32">
              <a:extLst>
                <a:ext uri="{FF2B5EF4-FFF2-40B4-BE49-F238E27FC236}">
                  <a16:creationId xmlns:a16="http://schemas.microsoft.com/office/drawing/2014/main" id="{F9A068C8-68D9-4E7C-8018-9249798C2A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29" y="10648"/>
              <a:ext cx="669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2000" b="1" i="1">
                  <a:latin typeface="Book Antiqua" panose="02040602050305030304" pitchFamily="18" charset="0"/>
                </a:rPr>
                <a:t>v</a:t>
              </a:r>
              <a:r>
                <a:rPr lang="en-US" altLang="zh-CN" sz="2000" b="1">
                  <a:latin typeface="Book Antiqua" panose="02040602050305030304" pitchFamily="18" charset="0"/>
                </a:rPr>
                <a:t>/</a:t>
              </a:r>
              <a:r>
                <a:rPr lang="en-US" altLang="zh-CN" sz="2000" b="1" i="1">
                  <a:latin typeface="Book Antiqua" panose="02040602050305030304" pitchFamily="18" charset="0"/>
                </a:rPr>
                <a:t>m</a:t>
              </a:r>
              <a:r>
                <a:rPr lang="en-US" altLang="zh-CN" sz="2000" b="1">
                  <a:latin typeface="Times New Roman" panose="02020603050405020304" pitchFamily="18" charset="0"/>
                </a:rPr>
                <a:t>·s</a:t>
              </a:r>
              <a:r>
                <a:rPr lang="en-US" altLang="zh-CN" sz="2000" b="1" baseline="30000">
                  <a:latin typeface="Times New Roman" panose="02020603050405020304" pitchFamily="18" charset="0"/>
                </a:rPr>
                <a:t>–1</a:t>
              </a:r>
              <a:endParaRPr lang="en-US" altLang="zh-CN" sz="2000" b="1"/>
            </a:p>
          </p:txBody>
        </p:sp>
        <p:sp>
          <p:nvSpPr>
            <p:cNvPr id="42017" name="Text Box 33">
              <a:extLst>
                <a:ext uri="{FF2B5EF4-FFF2-40B4-BE49-F238E27FC236}">
                  <a16:creationId xmlns:a16="http://schemas.microsoft.com/office/drawing/2014/main" id="{171CE96E-DCE7-45CF-AD61-4C2D4169DF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3" y="12424"/>
              <a:ext cx="573" cy="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2000" b="1" i="1">
                  <a:latin typeface="Times New Roman" panose="02020603050405020304" pitchFamily="18" charset="0"/>
                </a:rPr>
                <a:t>t</a:t>
              </a:r>
              <a:r>
                <a:rPr lang="en-US" altLang="zh-CN" sz="2000" b="1">
                  <a:latin typeface="宋体" panose="02010600030101010101" pitchFamily="2" charset="-122"/>
                </a:rPr>
                <a:t>/</a:t>
              </a:r>
              <a:r>
                <a:rPr lang="en-US" altLang="zh-CN" sz="2000" b="1">
                  <a:latin typeface="Times New Roman" panose="02020603050405020304" pitchFamily="18" charset="0"/>
                </a:rPr>
                <a:t>s</a:t>
              </a:r>
              <a:endParaRPr lang="en-US" altLang="zh-CN" sz="2000" b="1"/>
            </a:p>
          </p:txBody>
        </p:sp>
        <p:sp>
          <p:nvSpPr>
            <p:cNvPr id="42018" name="Freeform 34">
              <a:extLst>
                <a:ext uri="{FF2B5EF4-FFF2-40B4-BE49-F238E27FC236}">
                  <a16:creationId xmlns:a16="http://schemas.microsoft.com/office/drawing/2014/main" id="{C27FDA25-FA0D-43EB-A8AC-6E2886138F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11554"/>
              <a:ext cx="551" cy="911"/>
            </a:xfrm>
            <a:custGeom>
              <a:avLst/>
              <a:gdLst>
                <a:gd name="T0" fmla="*/ 0 w 1341"/>
                <a:gd name="T1" fmla="*/ 1334 h 1334"/>
                <a:gd name="T2" fmla="*/ 1341 w 1341"/>
                <a:gd name="T3" fmla="*/ 0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41" h="1334">
                  <a:moveTo>
                    <a:pt x="0" y="1334"/>
                  </a:moveTo>
                  <a:lnTo>
                    <a:pt x="1341" y="0"/>
                  </a:lnTo>
                </a:path>
              </a:pathLst>
            </a:custGeom>
            <a:noFill/>
            <a:ln w="12700" cmpd="sng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19" name="Line 35">
              <a:extLst>
                <a:ext uri="{FF2B5EF4-FFF2-40B4-BE49-F238E27FC236}">
                  <a16:creationId xmlns:a16="http://schemas.microsoft.com/office/drawing/2014/main" id="{60DC870C-A05A-4257-A8A7-C8F1A3FF7E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87" y="11548"/>
              <a:ext cx="0" cy="90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20" name="Freeform 36">
              <a:extLst>
                <a:ext uri="{FF2B5EF4-FFF2-40B4-BE49-F238E27FC236}">
                  <a16:creationId xmlns:a16="http://schemas.microsoft.com/office/drawing/2014/main" id="{32B00C9F-AF2C-477B-A616-B624454485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3" y="11533"/>
              <a:ext cx="577" cy="2"/>
            </a:xfrm>
            <a:custGeom>
              <a:avLst/>
              <a:gdLst>
                <a:gd name="T0" fmla="*/ 0 w 1341"/>
                <a:gd name="T1" fmla="*/ 1334 h 1334"/>
                <a:gd name="T2" fmla="*/ 1341 w 1341"/>
                <a:gd name="T3" fmla="*/ 0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41" h="1334">
                  <a:moveTo>
                    <a:pt x="0" y="1334"/>
                  </a:moveTo>
                  <a:lnTo>
                    <a:pt x="1341" y="0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21" name="Line 37">
              <a:extLst>
                <a:ext uri="{FF2B5EF4-FFF2-40B4-BE49-F238E27FC236}">
                  <a16:creationId xmlns:a16="http://schemas.microsoft.com/office/drawing/2014/main" id="{B0643611-E00D-4269-9E1F-75218AB830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29" y="11557"/>
              <a:ext cx="0" cy="90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22" name="Line 38">
              <a:extLst>
                <a:ext uri="{FF2B5EF4-FFF2-40B4-BE49-F238E27FC236}">
                  <a16:creationId xmlns:a16="http://schemas.microsoft.com/office/drawing/2014/main" id="{3F239256-8C74-4A4D-9E48-693836AD77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03" y="11539"/>
              <a:ext cx="112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2023" name="Group 39">
              <a:extLst>
                <a:ext uri="{FF2B5EF4-FFF2-40B4-BE49-F238E27FC236}">
                  <a16:creationId xmlns:a16="http://schemas.microsoft.com/office/drawing/2014/main" id="{6FDFF476-2AED-47A4-BDAE-C48C0E4D62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86" y="10777"/>
              <a:ext cx="2068" cy="1720"/>
              <a:chOff x="2426" y="3951"/>
              <a:chExt cx="2438" cy="1720"/>
            </a:xfrm>
          </p:grpSpPr>
          <p:sp>
            <p:nvSpPr>
              <p:cNvPr id="42024" name="Line 40">
                <a:extLst>
                  <a:ext uri="{FF2B5EF4-FFF2-40B4-BE49-F238E27FC236}">
                    <a16:creationId xmlns:a16="http://schemas.microsoft.com/office/drawing/2014/main" id="{FB797AE7-69F1-4A81-B2E2-C34A57EAD9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6" y="5671"/>
                <a:ext cx="2438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025" name="Line 41">
                <a:extLst>
                  <a:ext uri="{FF2B5EF4-FFF2-40B4-BE49-F238E27FC236}">
                    <a16:creationId xmlns:a16="http://schemas.microsoft.com/office/drawing/2014/main" id="{371FB37A-78E6-4376-BAF6-9E9575B2DA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426" y="3951"/>
                <a:ext cx="0" cy="171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2026" name="Group 42">
              <a:extLst>
                <a:ext uri="{FF2B5EF4-FFF2-40B4-BE49-F238E27FC236}">
                  <a16:creationId xmlns:a16="http://schemas.microsoft.com/office/drawing/2014/main" id="{DC172BBF-57A2-44B9-874D-BD6BF99E2C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50" y="10669"/>
              <a:ext cx="2588" cy="2169"/>
              <a:chOff x="5270" y="11000"/>
              <a:chExt cx="2588" cy="2169"/>
            </a:xfrm>
          </p:grpSpPr>
          <p:sp>
            <p:nvSpPr>
              <p:cNvPr id="42027" name="Text Box 43">
                <a:extLst>
                  <a:ext uri="{FF2B5EF4-FFF2-40B4-BE49-F238E27FC236}">
                    <a16:creationId xmlns:a16="http://schemas.microsoft.com/office/drawing/2014/main" id="{78B4ED78-EA24-4A4C-B051-39F80312DB7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85" y="12758"/>
                <a:ext cx="573" cy="2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algn="just"/>
                <a:r>
                  <a:rPr lang="en-US" altLang="zh-CN" sz="2000" b="1" i="1">
                    <a:latin typeface="Times New Roman" panose="02020603050405020304" pitchFamily="18" charset="0"/>
                  </a:rPr>
                  <a:t>t</a:t>
                </a:r>
                <a:r>
                  <a:rPr lang="en-US" altLang="zh-CN" sz="2000" b="1">
                    <a:latin typeface="宋体" panose="02010600030101010101" pitchFamily="2" charset="-122"/>
                  </a:rPr>
                  <a:t>/</a:t>
                </a:r>
                <a:r>
                  <a:rPr lang="en-US" altLang="zh-CN" sz="2000" b="1">
                    <a:latin typeface="Times New Roman" panose="02020603050405020304" pitchFamily="18" charset="0"/>
                  </a:rPr>
                  <a:t>s</a:t>
                </a:r>
                <a:endParaRPr lang="en-US" altLang="zh-CN" sz="2000" b="1"/>
              </a:p>
            </p:txBody>
          </p:sp>
          <p:grpSp>
            <p:nvGrpSpPr>
              <p:cNvPr id="42028" name="Group 44">
                <a:extLst>
                  <a:ext uri="{FF2B5EF4-FFF2-40B4-BE49-F238E27FC236}">
                    <a16:creationId xmlns:a16="http://schemas.microsoft.com/office/drawing/2014/main" id="{5A6A4311-5CBF-4108-8286-E7CBCF05DB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504" y="11420"/>
                <a:ext cx="62" cy="1404"/>
                <a:chOff x="2428" y="4336"/>
                <a:chExt cx="57" cy="1002"/>
              </a:xfrm>
            </p:grpSpPr>
            <p:sp>
              <p:nvSpPr>
                <p:cNvPr id="42029" name="Line 45">
                  <a:extLst>
                    <a:ext uri="{FF2B5EF4-FFF2-40B4-BE49-F238E27FC236}">
                      <a16:creationId xmlns:a16="http://schemas.microsoft.com/office/drawing/2014/main" id="{AD402510-E2B4-423F-89C1-4E6E644A56A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28" y="4336"/>
                  <a:ext cx="5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030" name="Line 46">
                  <a:extLst>
                    <a:ext uri="{FF2B5EF4-FFF2-40B4-BE49-F238E27FC236}">
                      <a16:creationId xmlns:a16="http://schemas.microsoft.com/office/drawing/2014/main" id="{3616E665-DA81-4716-A461-8FCE007B451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28" y="4669"/>
                  <a:ext cx="5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031" name="Line 47">
                  <a:extLst>
                    <a:ext uri="{FF2B5EF4-FFF2-40B4-BE49-F238E27FC236}">
                      <a16:creationId xmlns:a16="http://schemas.microsoft.com/office/drawing/2014/main" id="{EF2DF7DD-36FB-4B9B-BEA4-03906663167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28" y="5002"/>
                  <a:ext cx="5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032" name="Line 48">
                  <a:extLst>
                    <a:ext uri="{FF2B5EF4-FFF2-40B4-BE49-F238E27FC236}">
                      <a16:creationId xmlns:a16="http://schemas.microsoft.com/office/drawing/2014/main" id="{4050D0DD-FD15-451F-9405-5B4F053F77C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28" y="5338"/>
                  <a:ext cx="5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2033" name="Group 49">
                <a:extLst>
                  <a:ext uri="{FF2B5EF4-FFF2-40B4-BE49-F238E27FC236}">
                    <a16:creationId xmlns:a16="http://schemas.microsoft.com/office/drawing/2014/main" id="{7BD8BAC9-664F-4053-BE6E-CA37C8925C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16" y="12701"/>
                <a:ext cx="1832" cy="468"/>
                <a:chOff x="3813" y="9576"/>
                <a:chExt cx="2160" cy="468"/>
              </a:xfrm>
            </p:grpSpPr>
            <p:grpSp>
              <p:nvGrpSpPr>
                <p:cNvPr id="42034" name="Group 50">
                  <a:extLst>
                    <a:ext uri="{FF2B5EF4-FFF2-40B4-BE49-F238E27FC236}">
                      <a16:creationId xmlns:a16="http://schemas.microsoft.com/office/drawing/2014/main" id="{B6D1D2A2-5AB6-4360-B50E-293F6D7739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999" y="9643"/>
                  <a:ext cx="1674" cy="57"/>
                  <a:chOff x="2767" y="5614"/>
                  <a:chExt cx="1674" cy="57"/>
                </a:xfrm>
              </p:grpSpPr>
              <p:sp>
                <p:nvSpPr>
                  <p:cNvPr id="42035" name="Line 51">
                    <a:extLst>
                      <a:ext uri="{FF2B5EF4-FFF2-40B4-BE49-F238E27FC236}">
                        <a16:creationId xmlns:a16="http://schemas.microsoft.com/office/drawing/2014/main" id="{0D93F7EC-54C4-44EF-802E-BD4747056A5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767" y="5614"/>
                    <a:ext cx="0" cy="57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2036" name="Line 52">
                    <a:extLst>
                      <a:ext uri="{FF2B5EF4-FFF2-40B4-BE49-F238E27FC236}">
                        <a16:creationId xmlns:a16="http://schemas.microsoft.com/office/drawing/2014/main" id="{A1110ECF-6488-458D-A51E-DBB671DA2AB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103" y="5614"/>
                    <a:ext cx="0" cy="57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2037" name="Line 53">
                    <a:extLst>
                      <a:ext uri="{FF2B5EF4-FFF2-40B4-BE49-F238E27FC236}">
                        <a16:creationId xmlns:a16="http://schemas.microsoft.com/office/drawing/2014/main" id="{4913A425-6C34-4884-B0D9-5043651DF0E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433" y="5614"/>
                    <a:ext cx="0" cy="57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2038" name="Line 54">
                    <a:extLst>
                      <a:ext uri="{FF2B5EF4-FFF2-40B4-BE49-F238E27FC236}">
                        <a16:creationId xmlns:a16="http://schemas.microsoft.com/office/drawing/2014/main" id="{33BB66B6-F4F3-43AE-8ACC-C2EE797E54C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769" y="5614"/>
                    <a:ext cx="0" cy="57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2039" name="Line 55">
                    <a:extLst>
                      <a:ext uri="{FF2B5EF4-FFF2-40B4-BE49-F238E27FC236}">
                        <a16:creationId xmlns:a16="http://schemas.microsoft.com/office/drawing/2014/main" id="{EBD15B65-E814-4A6F-BDE2-3201ADFB72A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08" y="5614"/>
                    <a:ext cx="0" cy="57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2040" name="Line 56">
                    <a:extLst>
                      <a:ext uri="{FF2B5EF4-FFF2-40B4-BE49-F238E27FC236}">
                        <a16:creationId xmlns:a16="http://schemas.microsoft.com/office/drawing/2014/main" id="{F28B672E-2FA6-49DF-8865-428B8F1EB0F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441" y="5614"/>
                    <a:ext cx="0" cy="57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42041" name="Text Box 57">
                  <a:extLst>
                    <a:ext uri="{FF2B5EF4-FFF2-40B4-BE49-F238E27FC236}">
                      <a16:creationId xmlns:a16="http://schemas.microsoft.com/office/drawing/2014/main" id="{6D569452-E5B4-4CE1-99D8-AB1A08CD1ED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433" y="9576"/>
                  <a:ext cx="540" cy="4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just"/>
                  <a:r>
                    <a:rPr lang="en-US" altLang="zh-CN" sz="2000" b="1">
                      <a:latin typeface="Times New Roman" panose="02020603050405020304" pitchFamily="18" charset="0"/>
                    </a:rPr>
                    <a:t>6</a:t>
                  </a:r>
                  <a:endParaRPr lang="en-US" altLang="zh-CN" sz="2000" b="1"/>
                </a:p>
              </p:txBody>
            </p:sp>
            <p:sp>
              <p:nvSpPr>
                <p:cNvPr id="42042" name="Text Box 58">
                  <a:extLst>
                    <a:ext uri="{FF2B5EF4-FFF2-40B4-BE49-F238E27FC236}">
                      <a16:creationId xmlns:a16="http://schemas.microsoft.com/office/drawing/2014/main" id="{6F9861BE-D5CC-485B-9301-FF3412A352F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13" y="9576"/>
                  <a:ext cx="540" cy="4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just"/>
                  <a:r>
                    <a:rPr lang="en-US" altLang="zh-CN" sz="2000" b="1">
                      <a:latin typeface="Times New Roman" panose="02020603050405020304" pitchFamily="18" charset="0"/>
                    </a:rPr>
                    <a:t>1</a:t>
                  </a:r>
                  <a:endParaRPr lang="en-US" altLang="zh-CN" sz="2000" b="1"/>
                </a:p>
              </p:txBody>
            </p:sp>
            <p:sp>
              <p:nvSpPr>
                <p:cNvPr id="42043" name="Text Box 59">
                  <a:extLst>
                    <a:ext uri="{FF2B5EF4-FFF2-40B4-BE49-F238E27FC236}">
                      <a16:creationId xmlns:a16="http://schemas.microsoft.com/office/drawing/2014/main" id="{AAEA1152-9B5F-4B9A-81F5-BF13E2F24FE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143" y="9576"/>
                  <a:ext cx="540" cy="4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just"/>
                  <a:r>
                    <a:rPr lang="en-US" altLang="zh-CN" sz="2000" b="1">
                      <a:latin typeface="Times New Roman" panose="02020603050405020304" pitchFamily="18" charset="0"/>
                    </a:rPr>
                    <a:t>2</a:t>
                  </a:r>
                  <a:endParaRPr lang="en-US" altLang="zh-CN" sz="2000" b="1"/>
                </a:p>
              </p:txBody>
            </p:sp>
            <p:sp>
              <p:nvSpPr>
                <p:cNvPr id="42044" name="Text Box 60">
                  <a:extLst>
                    <a:ext uri="{FF2B5EF4-FFF2-40B4-BE49-F238E27FC236}">
                      <a16:creationId xmlns:a16="http://schemas.microsoft.com/office/drawing/2014/main" id="{575EC9A8-8AEF-489A-8D26-9B090101B54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479" y="9576"/>
                  <a:ext cx="540" cy="4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just"/>
                  <a:r>
                    <a:rPr lang="en-US" altLang="zh-CN" sz="2000" b="1">
                      <a:latin typeface="Times New Roman" panose="02020603050405020304" pitchFamily="18" charset="0"/>
                    </a:rPr>
                    <a:t>3</a:t>
                  </a:r>
                  <a:endParaRPr lang="en-US" altLang="zh-CN" sz="2000" b="1"/>
                </a:p>
              </p:txBody>
            </p:sp>
            <p:sp>
              <p:nvSpPr>
                <p:cNvPr id="42045" name="Text Box 61">
                  <a:extLst>
                    <a:ext uri="{FF2B5EF4-FFF2-40B4-BE49-F238E27FC236}">
                      <a16:creationId xmlns:a16="http://schemas.microsoft.com/office/drawing/2014/main" id="{AA01A781-A508-4A76-B59F-A91C3B6D83D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809" y="9576"/>
                  <a:ext cx="540" cy="4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just"/>
                  <a:r>
                    <a:rPr lang="en-US" altLang="zh-CN" sz="2000" b="1">
                      <a:latin typeface="Times New Roman" panose="02020603050405020304" pitchFamily="18" charset="0"/>
                    </a:rPr>
                    <a:t>4</a:t>
                  </a:r>
                  <a:endParaRPr lang="en-US" altLang="zh-CN" sz="2000" b="1"/>
                </a:p>
              </p:txBody>
            </p:sp>
            <p:sp>
              <p:nvSpPr>
                <p:cNvPr id="42046" name="Text Box 62">
                  <a:extLst>
                    <a:ext uri="{FF2B5EF4-FFF2-40B4-BE49-F238E27FC236}">
                      <a16:creationId xmlns:a16="http://schemas.microsoft.com/office/drawing/2014/main" id="{F4655804-E91A-499D-88CB-21056A1767A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106" y="9576"/>
                  <a:ext cx="540" cy="4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just"/>
                  <a:r>
                    <a:rPr lang="en-US" altLang="zh-CN" sz="2000" b="1">
                      <a:latin typeface="Times New Roman" panose="02020603050405020304" pitchFamily="18" charset="0"/>
                    </a:rPr>
                    <a:t>5</a:t>
                  </a:r>
                  <a:endParaRPr lang="en-US" altLang="zh-CN" sz="2000" b="1"/>
                </a:p>
              </p:txBody>
            </p:sp>
          </p:grpSp>
          <p:sp>
            <p:nvSpPr>
              <p:cNvPr id="42047" name="Text Box 63">
                <a:extLst>
                  <a:ext uri="{FF2B5EF4-FFF2-40B4-BE49-F238E27FC236}">
                    <a16:creationId xmlns:a16="http://schemas.microsoft.com/office/drawing/2014/main" id="{4D00CA2E-1674-47F6-A6B8-64924D530AC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65" y="12692"/>
                <a:ext cx="203" cy="3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just"/>
                <a:r>
                  <a:rPr lang="en-US" altLang="zh-CN" sz="2000" b="1">
                    <a:latin typeface="Times New Roman" panose="02020603050405020304" pitchFamily="18" charset="0"/>
                  </a:rPr>
                  <a:t>0</a:t>
                </a:r>
                <a:endParaRPr lang="en-US" altLang="zh-CN" sz="2000" b="1"/>
              </a:p>
            </p:txBody>
          </p:sp>
          <p:sp>
            <p:nvSpPr>
              <p:cNvPr id="42048" name="Text Box 64">
                <a:extLst>
                  <a:ext uri="{FF2B5EF4-FFF2-40B4-BE49-F238E27FC236}">
                    <a16:creationId xmlns:a16="http://schemas.microsoft.com/office/drawing/2014/main" id="{F64C7C81-89C6-490F-8B77-E7B4CC8FFAB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88" y="12221"/>
                <a:ext cx="23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algn="just"/>
                <a:r>
                  <a:rPr lang="en-US" altLang="zh-CN" sz="2000" b="1">
                    <a:latin typeface="Times New Roman" panose="02020603050405020304" pitchFamily="18" charset="0"/>
                  </a:rPr>
                  <a:t>10</a:t>
                </a:r>
                <a:endParaRPr lang="en-US" altLang="zh-CN" sz="2000" b="1"/>
              </a:p>
            </p:txBody>
          </p:sp>
          <p:sp>
            <p:nvSpPr>
              <p:cNvPr id="42049" name="Text Box 65">
                <a:extLst>
                  <a:ext uri="{FF2B5EF4-FFF2-40B4-BE49-F238E27FC236}">
                    <a16:creationId xmlns:a16="http://schemas.microsoft.com/office/drawing/2014/main" id="{D4E05C5F-F4B3-481A-B775-C567BE5735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70" y="11720"/>
                <a:ext cx="232" cy="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algn="just"/>
                <a:r>
                  <a:rPr lang="en-US" altLang="zh-CN" sz="2000" b="1">
                    <a:latin typeface="Times New Roman" panose="02020603050405020304" pitchFamily="18" charset="0"/>
                  </a:rPr>
                  <a:t>20</a:t>
                </a:r>
                <a:endParaRPr lang="en-US" altLang="zh-CN" sz="2000" b="1"/>
              </a:p>
            </p:txBody>
          </p:sp>
          <p:sp>
            <p:nvSpPr>
              <p:cNvPr id="42050" name="Text Box 66">
                <a:extLst>
                  <a:ext uri="{FF2B5EF4-FFF2-40B4-BE49-F238E27FC236}">
                    <a16:creationId xmlns:a16="http://schemas.microsoft.com/office/drawing/2014/main" id="{21063BDA-5737-466F-AF42-1F30148A344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92" y="11255"/>
                <a:ext cx="264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algn="just"/>
                <a:r>
                  <a:rPr lang="en-US" altLang="zh-CN" sz="2000" b="1">
                    <a:latin typeface="Times New Roman" panose="02020603050405020304" pitchFamily="18" charset="0"/>
                  </a:rPr>
                  <a:t>30</a:t>
                </a:r>
                <a:endParaRPr lang="en-US" altLang="zh-CN" sz="2000" b="1"/>
              </a:p>
            </p:txBody>
          </p:sp>
          <p:sp>
            <p:nvSpPr>
              <p:cNvPr id="42051" name="Text Box 67">
                <a:extLst>
                  <a:ext uri="{FF2B5EF4-FFF2-40B4-BE49-F238E27FC236}">
                    <a16:creationId xmlns:a16="http://schemas.microsoft.com/office/drawing/2014/main" id="{E97D84CD-26AB-42CC-BAD8-E52DD411C1F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99" y="11000"/>
                <a:ext cx="569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algn="just"/>
                <a:r>
                  <a:rPr lang="en-US" altLang="zh-CN" sz="2000" b="1" i="1">
                    <a:latin typeface="Times New Roman" panose="02020603050405020304" pitchFamily="18" charset="0"/>
                  </a:rPr>
                  <a:t>P</a:t>
                </a:r>
                <a:r>
                  <a:rPr lang="en-US" altLang="zh-CN" sz="2000" b="1">
                    <a:latin typeface="Book Antiqua" panose="02040602050305030304" pitchFamily="18" charset="0"/>
                  </a:rPr>
                  <a:t>/</a:t>
                </a:r>
                <a:r>
                  <a:rPr lang="en-US" altLang="zh-CN" sz="2000" b="1">
                    <a:latin typeface="Times New Roman" panose="02020603050405020304" pitchFamily="18" charset="0"/>
                  </a:rPr>
                  <a:t>W</a:t>
                </a:r>
                <a:endParaRPr lang="en-US" altLang="zh-CN" sz="2000" b="1"/>
              </a:p>
            </p:txBody>
          </p:sp>
          <p:sp>
            <p:nvSpPr>
              <p:cNvPr id="42052" name="Freeform 68">
                <a:extLst>
                  <a:ext uri="{FF2B5EF4-FFF2-40B4-BE49-F238E27FC236}">
                    <a16:creationId xmlns:a16="http://schemas.microsoft.com/office/drawing/2014/main" id="{CCCB7D5A-D231-4E30-A928-3E6896B249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6" y="11426"/>
                <a:ext cx="550" cy="1391"/>
              </a:xfrm>
              <a:custGeom>
                <a:avLst/>
                <a:gdLst>
                  <a:gd name="T0" fmla="*/ 0 w 1341"/>
                  <a:gd name="T1" fmla="*/ 1334 h 1334"/>
                  <a:gd name="T2" fmla="*/ 1341 w 1341"/>
                  <a:gd name="T3" fmla="*/ 0 h 1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341" h="1334">
                    <a:moveTo>
                      <a:pt x="0" y="1334"/>
                    </a:moveTo>
                    <a:lnTo>
                      <a:pt x="1341" y="0"/>
                    </a:lnTo>
                  </a:path>
                </a:pathLst>
              </a:custGeom>
              <a:noFill/>
              <a:ln w="12700" cmpd="sng">
                <a:solidFill>
                  <a:srgbClr val="000000"/>
                </a:solidFill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053" name="Line 69">
                <a:extLst>
                  <a:ext uri="{FF2B5EF4-FFF2-40B4-BE49-F238E27FC236}">
                    <a16:creationId xmlns:a16="http://schemas.microsoft.com/office/drawing/2014/main" id="{78BD03E7-51CE-455F-8D96-7C9F2BEAC3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057" y="11438"/>
                <a:ext cx="19" cy="137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054" name="Freeform 70">
                <a:extLst>
                  <a:ext uri="{FF2B5EF4-FFF2-40B4-BE49-F238E27FC236}">
                    <a16:creationId xmlns:a16="http://schemas.microsoft.com/office/drawing/2014/main" id="{57EC974C-0F11-4D8C-912E-3A168FB588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2" y="11424"/>
                <a:ext cx="556" cy="9"/>
              </a:xfrm>
              <a:custGeom>
                <a:avLst/>
                <a:gdLst>
                  <a:gd name="T0" fmla="*/ 0 w 1341"/>
                  <a:gd name="T1" fmla="*/ 1334 h 1334"/>
                  <a:gd name="T2" fmla="*/ 1341 w 1341"/>
                  <a:gd name="T3" fmla="*/ 0 h 1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341" h="1334">
                    <a:moveTo>
                      <a:pt x="0" y="1334"/>
                    </a:moveTo>
                    <a:lnTo>
                      <a:pt x="1341" y="0"/>
                    </a:lnTo>
                  </a:path>
                </a:pathLst>
              </a:custGeom>
              <a:noFill/>
              <a:ln w="9525" cap="flat">
                <a:solidFill>
                  <a:srgbClr val="000000"/>
                </a:solidFill>
                <a:prstDash val="dash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055" name="Line 71">
                <a:extLst>
                  <a:ext uri="{FF2B5EF4-FFF2-40B4-BE49-F238E27FC236}">
                    <a16:creationId xmlns:a16="http://schemas.microsoft.com/office/drawing/2014/main" id="{53D6A9FF-18FE-4480-8848-4590C31C37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198" y="12341"/>
                <a:ext cx="1" cy="47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056" name="Line 72">
                <a:extLst>
                  <a:ext uri="{FF2B5EF4-FFF2-40B4-BE49-F238E27FC236}">
                    <a16:creationId xmlns:a16="http://schemas.microsoft.com/office/drawing/2014/main" id="{B7A7F763-A552-452A-883D-B8C4D72EC0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82" y="12350"/>
                <a:ext cx="112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057" name="Freeform 73">
                <a:extLst>
                  <a:ext uri="{FF2B5EF4-FFF2-40B4-BE49-F238E27FC236}">
                    <a16:creationId xmlns:a16="http://schemas.microsoft.com/office/drawing/2014/main" id="{5479E333-4FC3-4B27-AC6F-ACAD11E092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2" y="12353"/>
                <a:ext cx="556" cy="9"/>
              </a:xfrm>
              <a:custGeom>
                <a:avLst/>
                <a:gdLst>
                  <a:gd name="T0" fmla="*/ 0 w 1341"/>
                  <a:gd name="T1" fmla="*/ 1334 h 1334"/>
                  <a:gd name="T2" fmla="*/ 1341 w 1341"/>
                  <a:gd name="T3" fmla="*/ 0 h 1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341" h="1334">
                    <a:moveTo>
                      <a:pt x="0" y="1334"/>
                    </a:moveTo>
                    <a:lnTo>
                      <a:pt x="1341" y="0"/>
                    </a:lnTo>
                  </a:path>
                </a:pathLst>
              </a:custGeom>
              <a:noFill/>
              <a:ln w="9525" cap="flat">
                <a:solidFill>
                  <a:srgbClr val="000000"/>
                </a:solidFill>
                <a:prstDash val="dash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2058" name="Group 74">
              <a:extLst>
                <a:ext uri="{FF2B5EF4-FFF2-40B4-BE49-F238E27FC236}">
                  <a16:creationId xmlns:a16="http://schemas.microsoft.com/office/drawing/2014/main" id="{3083A758-BD55-4F9F-9A93-2F56A63051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84" y="12022"/>
              <a:ext cx="1806" cy="814"/>
              <a:chOff x="3002" y="5022"/>
              <a:chExt cx="1386" cy="814"/>
            </a:xfrm>
          </p:grpSpPr>
          <p:grpSp>
            <p:nvGrpSpPr>
              <p:cNvPr id="42059" name="Group 75">
                <a:extLst>
                  <a:ext uri="{FF2B5EF4-FFF2-40B4-BE49-F238E27FC236}">
                    <a16:creationId xmlns:a16="http://schemas.microsoft.com/office/drawing/2014/main" id="{5B443022-05DE-41F3-89DE-3021B3E41C4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00" y="5505"/>
                <a:ext cx="1188" cy="69"/>
                <a:chOff x="2760" y="2640"/>
                <a:chExt cx="1338" cy="130"/>
              </a:xfrm>
            </p:grpSpPr>
            <p:sp>
              <p:nvSpPr>
                <p:cNvPr id="42060" name="Line 76">
                  <a:extLst>
                    <a:ext uri="{FF2B5EF4-FFF2-40B4-BE49-F238E27FC236}">
                      <a16:creationId xmlns:a16="http://schemas.microsoft.com/office/drawing/2014/main" id="{AD4FFEAE-39F4-4C6D-AE73-4359AD85886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760" y="2648"/>
                  <a:ext cx="120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061" name="Line 77">
                  <a:extLst>
                    <a:ext uri="{FF2B5EF4-FFF2-40B4-BE49-F238E27FC236}">
                      <a16:creationId xmlns:a16="http://schemas.microsoft.com/office/drawing/2014/main" id="{4B3AF1B9-8C87-4355-928C-066F0DCDA06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880" y="2648"/>
                  <a:ext cx="121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062" name="Line 78">
                  <a:extLst>
                    <a:ext uri="{FF2B5EF4-FFF2-40B4-BE49-F238E27FC236}">
                      <a16:creationId xmlns:a16="http://schemas.microsoft.com/office/drawing/2014/main" id="{051CCD61-6FE2-4980-8F8B-9EBAF242DBA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001" y="2648"/>
                  <a:ext cx="120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063" name="Line 79">
                  <a:extLst>
                    <a:ext uri="{FF2B5EF4-FFF2-40B4-BE49-F238E27FC236}">
                      <a16:creationId xmlns:a16="http://schemas.microsoft.com/office/drawing/2014/main" id="{711C8F2F-9F32-4B99-BC3F-03231E49D2D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121" y="2648"/>
                  <a:ext cx="120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064" name="Line 80">
                  <a:extLst>
                    <a:ext uri="{FF2B5EF4-FFF2-40B4-BE49-F238E27FC236}">
                      <a16:creationId xmlns:a16="http://schemas.microsoft.com/office/drawing/2014/main" id="{ED0E3639-0FB6-44DE-A767-DB46A91D5B3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241" y="2648"/>
                  <a:ext cx="120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065" name="Line 81">
                  <a:extLst>
                    <a:ext uri="{FF2B5EF4-FFF2-40B4-BE49-F238E27FC236}">
                      <a16:creationId xmlns:a16="http://schemas.microsoft.com/office/drawing/2014/main" id="{4A97514A-1B51-4F0F-8EF8-1007EB984DA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61" y="2648"/>
                  <a:ext cx="121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066" name="Line 82">
                  <a:extLst>
                    <a:ext uri="{FF2B5EF4-FFF2-40B4-BE49-F238E27FC236}">
                      <a16:creationId xmlns:a16="http://schemas.microsoft.com/office/drawing/2014/main" id="{AF41A9C4-3266-48A2-AB50-4B2ADE091AE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482" y="2648"/>
                  <a:ext cx="120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067" name="Line 83">
                  <a:extLst>
                    <a:ext uri="{FF2B5EF4-FFF2-40B4-BE49-F238E27FC236}">
                      <a16:creationId xmlns:a16="http://schemas.microsoft.com/office/drawing/2014/main" id="{46CE720F-51D2-477B-8278-6066EB3780B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602" y="2648"/>
                  <a:ext cx="120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068" name="Line 84">
                  <a:extLst>
                    <a:ext uri="{FF2B5EF4-FFF2-40B4-BE49-F238E27FC236}">
                      <a16:creationId xmlns:a16="http://schemas.microsoft.com/office/drawing/2014/main" id="{BDFEA978-7665-4701-B70D-14EDD6C8F5F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722" y="2648"/>
                  <a:ext cx="120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069" name="Line 85">
                  <a:extLst>
                    <a:ext uri="{FF2B5EF4-FFF2-40B4-BE49-F238E27FC236}">
                      <a16:creationId xmlns:a16="http://schemas.microsoft.com/office/drawing/2014/main" id="{DCC69041-BC9D-4A73-958F-500A8FCE7AC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842" y="2648"/>
                  <a:ext cx="121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070" name="Line 86">
                  <a:extLst>
                    <a:ext uri="{FF2B5EF4-FFF2-40B4-BE49-F238E27FC236}">
                      <a16:creationId xmlns:a16="http://schemas.microsoft.com/office/drawing/2014/main" id="{E27E49B0-41F4-463E-99A8-2B2FDCE4E94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963" y="2648"/>
                  <a:ext cx="120" cy="12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071" name="Line 87">
                  <a:extLst>
                    <a:ext uri="{FF2B5EF4-FFF2-40B4-BE49-F238E27FC236}">
                      <a16:creationId xmlns:a16="http://schemas.microsoft.com/office/drawing/2014/main" id="{EF15A5E4-D164-4B0E-A4BC-3C9A1F1CA92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83" y="2640"/>
                  <a:ext cx="1315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42072" name="Freeform 88">
                <a:extLst>
                  <a:ext uri="{FF2B5EF4-FFF2-40B4-BE49-F238E27FC236}">
                    <a16:creationId xmlns:a16="http://schemas.microsoft.com/office/drawing/2014/main" id="{069C50CD-A3C3-4BEB-9A57-4655CA194A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0" y="5097"/>
                <a:ext cx="400" cy="400"/>
              </a:xfrm>
              <a:custGeom>
                <a:avLst/>
                <a:gdLst>
                  <a:gd name="T0" fmla="*/ 0 w 400"/>
                  <a:gd name="T1" fmla="*/ 0 h 400"/>
                  <a:gd name="T2" fmla="*/ 400 w 400"/>
                  <a:gd name="T3" fmla="*/ 0 h 400"/>
                  <a:gd name="T4" fmla="*/ 400 w 400"/>
                  <a:gd name="T5" fmla="*/ 400 h 400"/>
                  <a:gd name="T6" fmla="*/ 0 w 400"/>
                  <a:gd name="T7" fmla="*/ 400 h 400"/>
                  <a:gd name="T8" fmla="*/ 0 w 400"/>
                  <a:gd name="T9" fmla="*/ 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0" h="400">
                    <a:moveTo>
                      <a:pt x="0" y="0"/>
                    </a:moveTo>
                    <a:lnTo>
                      <a:pt x="400" y="0"/>
                    </a:lnTo>
                    <a:lnTo>
                      <a:pt x="400" y="400"/>
                    </a:lnTo>
                    <a:lnTo>
                      <a:pt x="0" y="40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2"/>
                <a:srcRect/>
                <a:tile tx="0" ty="0" sx="100000" sy="100000" flip="none" algn="tl"/>
              </a:blip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073" name="Line 89">
                <a:extLst>
                  <a:ext uri="{FF2B5EF4-FFF2-40B4-BE49-F238E27FC236}">
                    <a16:creationId xmlns:a16="http://schemas.microsoft.com/office/drawing/2014/main" id="{DE9D1D87-08A8-451D-8DE9-E1AC727055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02" y="5289"/>
                <a:ext cx="7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074" name="Text Box 90">
                <a:extLst>
                  <a:ext uri="{FF2B5EF4-FFF2-40B4-BE49-F238E27FC236}">
                    <a16:creationId xmlns:a16="http://schemas.microsoft.com/office/drawing/2014/main" id="{25D0FC01-CCB8-4017-8621-EE3CA8A6B9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38" y="5022"/>
                <a:ext cx="227" cy="2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algn="just"/>
                <a:r>
                  <a:rPr lang="en-US" altLang="zh-CN" sz="2000" b="1" i="1">
                    <a:latin typeface="Times New Roman" panose="02020603050405020304" pitchFamily="18" charset="0"/>
                  </a:rPr>
                  <a:t>F</a:t>
                </a:r>
              </a:p>
              <a:p>
                <a:endParaRPr lang="en-US" altLang="zh-CN" sz="2000" b="1"/>
              </a:p>
            </p:txBody>
          </p:sp>
          <p:sp>
            <p:nvSpPr>
              <p:cNvPr id="42075" name="Text Box 91">
                <a:extLst>
                  <a:ext uri="{FF2B5EF4-FFF2-40B4-BE49-F238E27FC236}">
                    <a16:creationId xmlns:a16="http://schemas.microsoft.com/office/drawing/2014/main" id="{FF0C5D61-5237-4303-8688-EE49840ADB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08" y="5592"/>
                <a:ext cx="227" cy="2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algn="just"/>
                <a:r>
                  <a:rPr lang="zh-CN" altLang="en-US" sz="2000" b="1">
                    <a:latin typeface="Times New Roman" panose="02020603050405020304" pitchFamily="18" charset="0"/>
                  </a:rPr>
                  <a:t>甲</a:t>
                </a:r>
              </a:p>
              <a:p>
                <a:endParaRPr lang="zh-CN" altLang="en-US" sz="2000" b="1"/>
              </a:p>
            </p:txBody>
          </p:sp>
        </p:grpSp>
        <p:sp>
          <p:nvSpPr>
            <p:cNvPr id="42076" name="Text Box 92">
              <a:extLst>
                <a:ext uri="{FF2B5EF4-FFF2-40B4-BE49-F238E27FC236}">
                  <a16:creationId xmlns:a16="http://schemas.microsoft.com/office/drawing/2014/main" id="{1E9CAF10-E28D-4A02-9C4F-4818643455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32" y="12637"/>
              <a:ext cx="392" cy="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zh-CN" altLang="en-US" sz="2000" b="1">
                  <a:latin typeface="Times New Roman" panose="02020603050405020304" pitchFamily="18" charset="0"/>
                </a:rPr>
                <a:t>乙</a:t>
              </a:r>
              <a:endParaRPr lang="zh-CN" altLang="en-US" sz="2000" b="1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66">
            <a:extLst>
              <a:ext uri="{FF2B5EF4-FFF2-40B4-BE49-F238E27FC236}">
                <a16:creationId xmlns:a16="http://schemas.microsoft.com/office/drawing/2014/main" id="{EB471457-2231-4817-8C01-62A28E7C7047}"/>
              </a:ext>
            </a:extLst>
          </p:cNvPr>
          <p:cNvGrpSpPr>
            <a:grpSpLocks/>
          </p:cNvGrpSpPr>
          <p:nvPr/>
        </p:nvGrpSpPr>
        <p:grpSpPr bwMode="auto">
          <a:xfrm>
            <a:off x="247650" y="260350"/>
            <a:ext cx="9220200" cy="3475038"/>
            <a:chOff x="156" y="754"/>
            <a:chExt cx="5808" cy="2189"/>
          </a:xfrm>
        </p:grpSpPr>
        <p:sp>
          <p:nvSpPr>
            <p:cNvPr id="7175" name="Line 5">
              <a:extLst>
                <a:ext uri="{FF2B5EF4-FFF2-40B4-BE49-F238E27FC236}">
                  <a16:creationId xmlns:a16="http://schemas.microsoft.com/office/drawing/2014/main" id="{D9905F60-DD38-4E23-B1C9-E059912082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4" y="2571"/>
              <a:ext cx="2355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76" name="Line 6">
              <a:extLst>
                <a:ext uri="{FF2B5EF4-FFF2-40B4-BE49-F238E27FC236}">
                  <a16:creationId xmlns:a16="http://schemas.microsoft.com/office/drawing/2014/main" id="{816639D9-7081-40BE-BFFD-6AE24D792C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4" y="861"/>
              <a:ext cx="0" cy="170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77" name="Line 7">
              <a:extLst>
                <a:ext uri="{FF2B5EF4-FFF2-40B4-BE49-F238E27FC236}">
                  <a16:creationId xmlns:a16="http://schemas.microsoft.com/office/drawing/2014/main" id="{8D0F184C-E539-4062-8E8B-FB6F85C18D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" y="1172"/>
              <a:ext cx="7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78" name="Line 8">
              <a:extLst>
                <a:ext uri="{FF2B5EF4-FFF2-40B4-BE49-F238E27FC236}">
                  <a16:creationId xmlns:a16="http://schemas.microsoft.com/office/drawing/2014/main" id="{8585A19A-CED3-495B-950A-31B164D661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" y="1636"/>
              <a:ext cx="7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79" name="Line 9">
              <a:extLst>
                <a:ext uri="{FF2B5EF4-FFF2-40B4-BE49-F238E27FC236}">
                  <a16:creationId xmlns:a16="http://schemas.microsoft.com/office/drawing/2014/main" id="{85E86ACF-30DC-4E63-AC36-29342B52EA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" y="2099"/>
              <a:ext cx="7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0" name="Line 10">
              <a:extLst>
                <a:ext uri="{FF2B5EF4-FFF2-40B4-BE49-F238E27FC236}">
                  <a16:creationId xmlns:a16="http://schemas.microsoft.com/office/drawing/2014/main" id="{544096B3-ADF9-480B-A7D2-35B6FBD981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" y="2567"/>
              <a:ext cx="7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7181" name="Group 11">
              <a:extLst>
                <a:ext uri="{FF2B5EF4-FFF2-40B4-BE49-F238E27FC236}">
                  <a16:creationId xmlns:a16="http://schemas.microsoft.com/office/drawing/2014/main" id="{F78B4452-F7DB-4348-9F7B-901EF3AC40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9" y="2512"/>
              <a:ext cx="1616" cy="56"/>
              <a:chOff x="2767" y="5614"/>
              <a:chExt cx="1674" cy="57"/>
            </a:xfrm>
          </p:grpSpPr>
          <p:sp>
            <p:nvSpPr>
              <p:cNvPr id="7230" name="Line 12">
                <a:extLst>
                  <a:ext uri="{FF2B5EF4-FFF2-40B4-BE49-F238E27FC236}">
                    <a16:creationId xmlns:a16="http://schemas.microsoft.com/office/drawing/2014/main" id="{97FA0099-ED8D-4F68-81F1-1C8BA3FB5E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67" y="5614"/>
                <a:ext cx="0" cy="5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31" name="Line 13">
                <a:extLst>
                  <a:ext uri="{FF2B5EF4-FFF2-40B4-BE49-F238E27FC236}">
                    <a16:creationId xmlns:a16="http://schemas.microsoft.com/office/drawing/2014/main" id="{A08D9E4D-5B34-4A5A-8A33-1B95795E63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03" y="5614"/>
                <a:ext cx="0" cy="5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32" name="Line 14">
                <a:extLst>
                  <a:ext uri="{FF2B5EF4-FFF2-40B4-BE49-F238E27FC236}">
                    <a16:creationId xmlns:a16="http://schemas.microsoft.com/office/drawing/2014/main" id="{3D72FC69-D44E-4EE9-A35D-21AC9E1878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3" y="5614"/>
                <a:ext cx="0" cy="5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33" name="Line 15">
                <a:extLst>
                  <a:ext uri="{FF2B5EF4-FFF2-40B4-BE49-F238E27FC236}">
                    <a16:creationId xmlns:a16="http://schemas.microsoft.com/office/drawing/2014/main" id="{9ECD3983-5609-4C05-A051-4717D502C5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69" y="5614"/>
                <a:ext cx="0" cy="5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34" name="Line 16">
                <a:extLst>
                  <a:ext uri="{FF2B5EF4-FFF2-40B4-BE49-F238E27FC236}">
                    <a16:creationId xmlns:a16="http://schemas.microsoft.com/office/drawing/2014/main" id="{E68BF845-C34A-458D-982A-C376E88CA9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08" y="5614"/>
                <a:ext cx="0" cy="5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35" name="Line 17">
                <a:extLst>
                  <a:ext uri="{FF2B5EF4-FFF2-40B4-BE49-F238E27FC236}">
                    <a16:creationId xmlns:a16="http://schemas.microsoft.com/office/drawing/2014/main" id="{F02FD631-0C93-4FBF-AD6D-67ACF5380F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41" y="5614"/>
                <a:ext cx="0" cy="5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7182" name="Text Box 18">
              <a:extLst>
                <a:ext uri="{FF2B5EF4-FFF2-40B4-BE49-F238E27FC236}">
                  <a16:creationId xmlns:a16="http://schemas.microsoft.com/office/drawing/2014/main" id="{25B747CF-CA4E-4046-80AE-3157AF84A5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4" y="2445"/>
              <a:ext cx="521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endParaRPr lang="en-US" altLang="zh-CN" sz="3600" b="1">
                <a:latin typeface="Times New Roman" panose="02020603050405020304" pitchFamily="18" charset="0"/>
              </a:endParaRPr>
            </a:p>
            <a:p>
              <a:pPr algn="just" eaLnBrk="1" hangingPunct="1"/>
              <a:r>
                <a:rPr lang="en-US" altLang="zh-CN" sz="3600" b="1">
                  <a:latin typeface="Times New Roman" panose="02020603050405020304" pitchFamily="18" charset="0"/>
                </a:rPr>
                <a:t>  6</a:t>
              </a:r>
              <a:endParaRPr lang="en-US" altLang="zh-CN" sz="3600" b="1"/>
            </a:p>
          </p:txBody>
        </p:sp>
        <p:sp>
          <p:nvSpPr>
            <p:cNvPr id="7183" name="Text Box 19">
              <a:extLst>
                <a:ext uri="{FF2B5EF4-FFF2-40B4-BE49-F238E27FC236}">
                  <a16:creationId xmlns:a16="http://schemas.microsoft.com/office/drawing/2014/main" id="{9F127C50-1A87-4938-B854-0B69430D34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9" y="2445"/>
              <a:ext cx="522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endParaRPr lang="en-US" altLang="zh-CN" sz="3600" b="1">
                <a:latin typeface="Times New Roman" panose="02020603050405020304" pitchFamily="18" charset="0"/>
              </a:endParaRPr>
            </a:p>
            <a:p>
              <a:pPr algn="just" eaLnBrk="1" hangingPunct="1"/>
              <a:r>
                <a:rPr lang="en-US" altLang="zh-CN" sz="3600" b="1">
                  <a:latin typeface="Times New Roman" panose="02020603050405020304" pitchFamily="18" charset="0"/>
                </a:rPr>
                <a:t>1</a:t>
              </a:r>
              <a:endParaRPr lang="en-US" altLang="zh-CN" sz="3600" b="1"/>
            </a:p>
          </p:txBody>
        </p:sp>
        <p:sp>
          <p:nvSpPr>
            <p:cNvPr id="7184" name="Text Box 20">
              <a:extLst>
                <a:ext uri="{FF2B5EF4-FFF2-40B4-BE49-F238E27FC236}">
                  <a16:creationId xmlns:a16="http://schemas.microsoft.com/office/drawing/2014/main" id="{47C1E327-7CD0-4FA6-8040-EE631C5D5C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8" y="2445"/>
              <a:ext cx="521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endParaRPr lang="en-US" altLang="zh-CN" sz="3600" b="1">
                <a:latin typeface="Times New Roman" panose="02020603050405020304" pitchFamily="18" charset="0"/>
              </a:endParaRPr>
            </a:p>
            <a:p>
              <a:pPr algn="just" eaLnBrk="1" hangingPunct="1"/>
              <a:r>
                <a:rPr lang="en-US" altLang="zh-CN" sz="3600" b="1">
                  <a:latin typeface="Times New Roman" panose="02020603050405020304" pitchFamily="18" charset="0"/>
                </a:rPr>
                <a:t> 2</a:t>
              </a:r>
              <a:endParaRPr lang="en-US" altLang="zh-CN" sz="3600" b="1"/>
            </a:p>
          </p:txBody>
        </p:sp>
        <p:sp>
          <p:nvSpPr>
            <p:cNvPr id="7185" name="Text Box 21">
              <a:extLst>
                <a:ext uri="{FF2B5EF4-FFF2-40B4-BE49-F238E27FC236}">
                  <a16:creationId xmlns:a16="http://schemas.microsoft.com/office/drawing/2014/main" id="{52719FDA-23B4-4D6C-80F7-6C8D65159B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2" y="2445"/>
              <a:ext cx="522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3600" b="1">
                  <a:latin typeface="Times New Roman" panose="02020603050405020304" pitchFamily="18" charset="0"/>
                </a:rPr>
                <a:t> </a:t>
              </a:r>
            </a:p>
            <a:p>
              <a:pPr algn="just" eaLnBrk="1" hangingPunct="1"/>
              <a:r>
                <a:rPr lang="en-US" altLang="zh-CN" sz="3600" b="1">
                  <a:latin typeface="Times New Roman" panose="02020603050405020304" pitchFamily="18" charset="0"/>
                </a:rPr>
                <a:t> 3</a:t>
              </a:r>
              <a:endParaRPr lang="en-US" altLang="zh-CN" sz="3600" b="1"/>
            </a:p>
          </p:txBody>
        </p:sp>
        <p:sp>
          <p:nvSpPr>
            <p:cNvPr id="7186" name="Text Box 22">
              <a:extLst>
                <a:ext uri="{FF2B5EF4-FFF2-40B4-BE49-F238E27FC236}">
                  <a16:creationId xmlns:a16="http://schemas.microsoft.com/office/drawing/2014/main" id="{533D8648-4BCD-472E-A451-582ED852F0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1" y="2445"/>
              <a:ext cx="521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endParaRPr lang="en-US" altLang="zh-CN" sz="3600" b="1">
                <a:latin typeface="Times New Roman" panose="02020603050405020304" pitchFamily="18" charset="0"/>
              </a:endParaRPr>
            </a:p>
            <a:p>
              <a:pPr algn="just" eaLnBrk="1" hangingPunct="1"/>
              <a:r>
                <a:rPr lang="en-US" altLang="zh-CN" sz="3600" b="1">
                  <a:latin typeface="Times New Roman" panose="02020603050405020304" pitchFamily="18" charset="0"/>
                </a:rPr>
                <a:t> 4</a:t>
              </a:r>
              <a:endParaRPr lang="en-US" altLang="zh-CN" sz="3600" b="1"/>
            </a:p>
          </p:txBody>
        </p:sp>
        <p:sp>
          <p:nvSpPr>
            <p:cNvPr id="7187" name="Text Box 23">
              <a:extLst>
                <a:ext uri="{FF2B5EF4-FFF2-40B4-BE49-F238E27FC236}">
                  <a16:creationId xmlns:a16="http://schemas.microsoft.com/office/drawing/2014/main" id="{3330FDFE-451A-4952-A2F0-47F8F8EFB1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8" y="2445"/>
              <a:ext cx="521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endParaRPr lang="en-US" altLang="zh-CN" sz="3600" b="1">
                <a:latin typeface="Times New Roman" panose="02020603050405020304" pitchFamily="18" charset="0"/>
              </a:endParaRPr>
            </a:p>
            <a:p>
              <a:pPr algn="just" eaLnBrk="1" hangingPunct="1"/>
              <a:r>
                <a:rPr lang="en-US" altLang="zh-CN" sz="3600" b="1">
                  <a:latin typeface="Times New Roman" panose="02020603050405020304" pitchFamily="18" charset="0"/>
                </a:rPr>
                <a:t>  5</a:t>
              </a:r>
              <a:endParaRPr lang="en-US" altLang="zh-CN" sz="3600" b="1"/>
            </a:p>
          </p:txBody>
        </p:sp>
        <p:sp>
          <p:nvSpPr>
            <p:cNvPr id="7188" name="Text Box 24">
              <a:extLst>
                <a:ext uri="{FF2B5EF4-FFF2-40B4-BE49-F238E27FC236}">
                  <a16:creationId xmlns:a16="http://schemas.microsoft.com/office/drawing/2014/main" id="{113A214D-79FE-4652-8B10-AC9F04928D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" y="2436"/>
              <a:ext cx="231" cy="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3200" b="1">
                  <a:latin typeface="Times New Roman" panose="02020603050405020304" pitchFamily="18" charset="0"/>
                </a:rPr>
                <a:t>0</a:t>
              </a:r>
              <a:endParaRPr lang="en-US" altLang="zh-CN" sz="3200" b="1"/>
            </a:p>
          </p:txBody>
        </p:sp>
        <p:sp>
          <p:nvSpPr>
            <p:cNvPr id="7189" name="Text Box 25">
              <a:extLst>
                <a:ext uri="{FF2B5EF4-FFF2-40B4-BE49-F238E27FC236}">
                  <a16:creationId xmlns:a16="http://schemas.microsoft.com/office/drawing/2014/main" id="{ACCC8317-24A2-490F-972E-E2AD1D016D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" y="1977"/>
              <a:ext cx="10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3200" b="1">
                  <a:latin typeface="Times New Roman" panose="02020603050405020304" pitchFamily="18" charset="0"/>
                </a:rPr>
                <a:t>1</a:t>
              </a:r>
              <a:endParaRPr lang="en-US" altLang="zh-CN" sz="3200" b="1"/>
            </a:p>
          </p:txBody>
        </p:sp>
        <p:sp>
          <p:nvSpPr>
            <p:cNvPr id="7190" name="Text Box 26">
              <a:extLst>
                <a:ext uri="{FF2B5EF4-FFF2-40B4-BE49-F238E27FC236}">
                  <a16:creationId xmlns:a16="http://schemas.microsoft.com/office/drawing/2014/main" id="{F9698F02-0B73-44F2-9995-71D93F7B9C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" y="1491"/>
              <a:ext cx="173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3200" b="1">
                  <a:latin typeface="Times New Roman" panose="02020603050405020304" pitchFamily="18" charset="0"/>
                </a:rPr>
                <a:t>2</a:t>
              </a:r>
              <a:endParaRPr lang="en-US" altLang="zh-CN" sz="3200" b="1"/>
            </a:p>
          </p:txBody>
        </p:sp>
        <p:sp>
          <p:nvSpPr>
            <p:cNvPr id="7191" name="Text Box 27">
              <a:extLst>
                <a:ext uri="{FF2B5EF4-FFF2-40B4-BE49-F238E27FC236}">
                  <a16:creationId xmlns:a16="http://schemas.microsoft.com/office/drawing/2014/main" id="{86687A30-9347-4508-B2CF-5DAA2E6E3A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9" y="999"/>
              <a:ext cx="175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3200" b="1">
                  <a:latin typeface="Times New Roman" panose="02020603050405020304" pitchFamily="18" charset="0"/>
                </a:rPr>
                <a:t>3</a:t>
              </a:r>
              <a:endParaRPr lang="en-US" altLang="zh-CN" sz="3200" b="1"/>
            </a:p>
          </p:txBody>
        </p:sp>
        <p:sp>
          <p:nvSpPr>
            <p:cNvPr id="7192" name="Text Box 28">
              <a:extLst>
                <a:ext uri="{FF2B5EF4-FFF2-40B4-BE49-F238E27FC236}">
                  <a16:creationId xmlns:a16="http://schemas.microsoft.com/office/drawing/2014/main" id="{51D26579-ED2E-4404-96AF-6B2708CFF3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" y="754"/>
              <a:ext cx="850" cy="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3200" b="1" i="1">
                  <a:latin typeface="Book Antiqua" panose="02040602050305030304" pitchFamily="18" charset="0"/>
                </a:rPr>
                <a:t>v</a:t>
              </a:r>
              <a:r>
                <a:rPr lang="en-US" altLang="zh-CN" sz="3200" b="1">
                  <a:latin typeface="Book Antiqua" panose="02040602050305030304" pitchFamily="18" charset="0"/>
                </a:rPr>
                <a:t>/</a:t>
              </a:r>
              <a:r>
                <a:rPr lang="en-US" altLang="zh-CN" sz="3200" b="1" i="1">
                  <a:latin typeface="Book Antiqua" panose="02040602050305030304" pitchFamily="18" charset="0"/>
                </a:rPr>
                <a:t>m</a:t>
              </a:r>
              <a:r>
                <a:rPr lang="en-US" altLang="zh-CN" sz="3200" b="1">
                  <a:latin typeface="Times New Roman" panose="02020603050405020304" pitchFamily="18" charset="0"/>
                </a:rPr>
                <a:t>·s</a:t>
              </a:r>
              <a:r>
                <a:rPr lang="en-US" altLang="zh-CN" sz="3200" b="1" baseline="30000">
                  <a:latin typeface="Times New Roman" panose="02020603050405020304" pitchFamily="18" charset="0"/>
                </a:rPr>
                <a:t>–1</a:t>
              </a:r>
              <a:endParaRPr lang="en-US" altLang="zh-CN" sz="3200" b="1"/>
            </a:p>
          </p:txBody>
        </p:sp>
        <p:sp>
          <p:nvSpPr>
            <p:cNvPr id="7193" name="Text Box 29">
              <a:extLst>
                <a:ext uri="{FF2B5EF4-FFF2-40B4-BE49-F238E27FC236}">
                  <a16:creationId xmlns:a16="http://schemas.microsoft.com/office/drawing/2014/main" id="{AF0EE4B8-459E-492F-B003-5A92744B00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7" y="2519"/>
              <a:ext cx="653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3200" b="1" i="1">
                  <a:latin typeface="Times New Roman" panose="02020603050405020304" pitchFamily="18" charset="0"/>
                </a:rPr>
                <a:t>t</a:t>
              </a:r>
              <a:r>
                <a:rPr lang="en-US" altLang="zh-CN" sz="3200" b="1">
                  <a:latin typeface="宋体" panose="02010600030101010101" pitchFamily="2" charset="-122"/>
                </a:rPr>
                <a:t>/</a:t>
              </a:r>
              <a:r>
                <a:rPr lang="en-US" altLang="zh-CN" sz="3200" b="1">
                  <a:latin typeface="Times New Roman" panose="02020603050405020304" pitchFamily="18" charset="0"/>
                </a:rPr>
                <a:t>s</a:t>
              </a:r>
              <a:endParaRPr lang="en-US" altLang="zh-CN" sz="3200" b="1"/>
            </a:p>
          </p:txBody>
        </p:sp>
        <p:sp>
          <p:nvSpPr>
            <p:cNvPr id="7194" name="Freeform 30">
              <a:extLst>
                <a:ext uri="{FF2B5EF4-FFF2-40B4-BE49-F238E27FC236}">
                  <a16:creationId xmlns:a16="http://schemas.microsoft.com/office/drawing/2014/main" id="{229942CB-791E-4C74-9D7B-99676A2FCD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" y="1630"/>
              <a:ext cx="627" cy="905"/>
            </a:xfrm>
            <a:custGeom>
              <a:avLst/>
              <a:gdLst>
                <a:gd name="T0" fmla="*/ 0 w 1341"/>
                <a:gd name="T1" fmla="*/ 283 h 1334"/>
                <a:gd name="T2" fmla="*/ 64 w 1341"/>
                <a:gd name="T3" fmla="*/ 0 h 1334"/>
                <a:gd name="T4" fmla="*/ 0 60000 65536"/>
                <a:gd name="T5" fmla="*/ 0 60000 65536"/>
                <a:gd name="T6" fmla="*/ 0 w 1341"/>
                <a:gd name="T7" fmla="*/ 0 h 1334"/>
                <a:gd name="T8" fmla="*/ 1341 w 1341"/>
                <a:gd name="T9" fmla="*/ 1334 h 133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341" h="1334">
                  <a:moveTo>
                    <a:pt x="0" y="1334"/>
                  </a:moveTo>
                  <a:lnTo>
                    <a:pt x="1341" y="0"/>
                  </a:lnTo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800"/>
            </a:p>
          </p:txBody>
        </p:sp>
        <p:sp>
          <p:nvSpPr>
            <p:cNvPr id="7195" name="Line 31">
              <a:extLst>
                <a:ext uri="{FF2B5EF4-FFF2-40B4-BE49-F238E27FC236}">
                  <a16:creationId xmlns:a16="http://schemas.microsoft.com/office/drawing/2014/main" id="{100D0E65-F15A-4623-9F9F-55B9D37CDD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2" y="1649"/>
              <a:ext cx="0" cy="90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6" name="Freeform 32">
              <a:extLst>
                <a:ext uri="{FF2B5EF4-FFF2-40B4-BE49-F238E27FC236}">
                  <a16:creationId xmlns:a16="http://schemas.microsoft.com/office/drawing/2014/main" id="{EB3AE1CB-05BE-4475-931F-48A7FDB7D6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" y="1634"/>
              <a:ext cx="657" cy="2"/>
            </a:xfrm>
            <a:custGeom>
              <a:avLst/>
              <a:gdLst>
                <a:gd name="T0" fmla="*/ 0 w 1341"/>
                <a:gd name="T1" fmla="*/ 0 h 1334"/>
                <a:gd name="T2" fmla="*/ 77 w 1341"/>
                <a:gd name="T3" fmla="*/ 0 h 1334"/>
                <a:gd name="T4" fmla="*/ 0 60000 65536"/>
                <a:gd name="T5" fmla="*/ 0 60000 65536"/>
                <a:gd name="T6" fmla="*/ 0 w 1341"/>
                <a:gd name="T7" fmla="*/ 0 h 1334"/>
                <a:gd name="T8" fmla="*/ 1341 w 1341"/>
                <a:gd name="T9" fmla="*/ 1334 h 133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341" h="1334">
                  <a:moveTo>
                    <a:pt x="0" y="1334"/>
                  </a:moveTo>
                  <a:lnTo>
                    <a:pt x="1341" y="0"/>
                  </a:lnTo>
                </a:path>
              </a:pathLst>
            </a:custGeom>
            <a:noFill/>
            <a:ln w="2857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800"/>
            </a:p>
          </p:txBody>
        </p:sp>
        <p:sp>
          <p:nvSpPr>
            <p:cNvPr id="7197" name="Line 33">
              <a:extLst>
                <a:ext uri="{FF2B5EF4-FFF2-40B4-BE49-F238E27FC236}">
                  <a16:creationId xmlns:a16="http://schemas.microsoft.com/office/drawing/2014/main" id="{69CE20EB-3059-4C9A-BF07-8700C0AE74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0" y="1658"/>
              <a:ext cx="0" cy="90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8" name="Line 34">
              <a:extLst>
                <a:ext uri="{FF2B5EF4-FFF2-40B4-BE49-F238E27FC236}">
                  <a16:creationId xmlns:a16="http://schemas.microsoft.com/office/drawing/2014/main" id="{CACC5A44-63BA-405C-BC81-25CEEC74F5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9" y="1640"/>
              <a:ext cx="128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9" name="Line 35">
              <a:extLst>
                <a:ext uri="{FF2B5EF4-FFF2-40B4-BE49-F238E27FC236}">
                  <a16:creationId xmlns:a16="http://schemas.microsoft.com/office/drawing/2014/main" id="{A76DB138-A614-48DA-A60D-86F3D6E239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38" y="2592"/>
              <a:ext cx="2355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0" name="Line 36">
              <a:extLst>
                <a:ext uri="{FF2B5EF4-FFF2-40B4-BE49-F238E27FC236}">
                  <a16:creationId xmlns:a16="http://schemas.microsoft.com/office/drawing/2014/main" id="{1E96377D-7CB0-4D41-BB87-6301C35169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38" y="882"/>
              <a:ext cx="0" cy="170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1" name="Line 37">
              <a:extLst>
                <a:ext uri="{FF2B5EF4-FFF2-40B4-BE49-F238E27FC236}">
                  <a16:creationId xmlns:a16="http://schemas.microsoft.com/office/drawing/2014/main" id="{E4C4B4F2-2B71-4312-8DA2-DF77C5D8F2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35" y="1171"/>
              <a:ext cx="7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2" name="Line 38">
              <a:extLst>
                <a:ext uri="{FF2B5EF4-FFF2-40B4-BE49-F238E27FC236}">
                  <a16:creationId xmlns:a16="http://schemas.microsoft.com/office/drawing/2014/main" id="{41AE22C4-C4B2-4B37-B638-1CA3D22C3F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35" y="1635"/>
              <a:ext cx="7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3" name="Line 39">
              <a:extLst>
                <a:ext uri="{FF2B5EF4-FFF2-40B4-BE49-F238E27FC236}">
                  <a16:creationId xmlns:a16="http://schemas.microsoft.com/office/drawing/2014/main" id="{B4790A90-191D-4873-9371-78A3ACD6CA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35" y="2099"/>
              <a:ext cx="7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4" name="Line 40">
              <a:extLst>
                <a:ext uri="{FF2B5EF4-FFF2-40B4-BE49-F238E27FC236}">
                  <a16:creationId xmlns:a16="http://schemas.microsoft.com/office/drawing/2014/main" id="{7415D99A-3535-452A-ACEF-6D327AF0FC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35" y="2567"/>
              <a:ext cx="7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7205" name="Group 41">
              <a:extLst>
                <a:ext uri="{FF2B5EF4-FFF2-40B4-BE49-F238E27FC236}">
                  <a16:creationId xmlns:a16="http://schemas.microsoft.com/office/drawing/2014/main" id="{2DDF6A66-BC72-4490-8CF2-EFB0FAABF8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7" y="2545"/>
              <a:ext cx="1616" cy="56"/>
              <a:chOff x="2767" y="5614"/>
              <a:chExt cx="1674" cy="57"/>
            </a:xfrm>
          </p:grpSpPr>
          <p:sp>
            <p:nvSpPr>
              <p:cNvPr id="7224" name="Line 42">
                <a:extLst>
                  <a:ext uri="{FF2B5EF4-FFF2-40B4-BE49-F238E27FC236}">
                    <a16:creationId xmlns:a16="http://schemas.microsoft.com/office/drawing/2014/main" id="{7CC7601F-EEB9-4399-9967-D5A54E3C27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67" y="5614"/>
                <a:ext cx="0" cy="5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25" name="Line 43">
                <a:extLst>
                  <a:ext uri="{FF2B5EF4-FFF2-40B4-BE49-F238E27FC236}">
                    <a16:creationId xmlns:a16="http://schemas.microsoft.com/office/drawing/2014/main" id="{904E3835-9544-44DD-A94C-A11C1F0AEC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03" y="5614"/>
                <a:ext cx="0" cy="5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26" name="Line 44">
                <a:extLst>
                  <a:ext uri="{FF2B5EF4-FFF2-40B4-BE49-F238E27FC236}">
                    <a16:creationId xmlns:a16="http://schemas.microsoft.com/office/drawing/2014/main" id="{46B8DAC1-44A9-41F3-A002-BB8DFFF0F2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3" y="5614"/>
                <a:ext cx="0" cy="5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27" name="Line 45">
                <a:extLst>
                  <a:ext uri="{FF2B5EF4-FFF2-40B4-BE49-F238E27FC236}">
                    <a16:creationId xmlns:a16="http://schemas.microsoft.com/office/drawing/2014/main" id="{6AFA087C-14E2-402A-BC10-DD5428449B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69" y="5614"/>
                <a:ext cx="0" cy="5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28" name="Line 46">
                <a:extLst>
                  <a:ext uri="{FF2B5EF4-FFF2-40B4-BE49-F238E27FC236}">
                    <a16:creationId xmlns:a16="http://schemas.microsoft.com/office/drawing/2014/main" id="{D3B5C043-D252-4E1D-89B8-0A15E98AF7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08" y="5614"/>
                <a:ext cx="0" cy="5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29" name="Line 47">
                <a:extLst>
                  <a:ext uri="{FF2B5EF4-FFF2-40B4-BE49-F238E27FC236}">
                    <a16:creationId xmlns:a16="http://schemas.microsoft.com/office/drawing/2014/main" id="{CDAAD677-8B68-4C93-B9B3-91516A1730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41" y="5614"/>
                <a:ext cx="0" cy="5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7206" name="Text Box 48">
              <a:extLst>
                <a:ext uri="{FF2B5EF4-FFF2-40B4-BE49-F238E27FC236}">
                  <a16:creationId xmlns:a16="http://schemas.microsoft.com/office/drawing/2014/main" id="{81FC0BEC-BCFE-4322-8D06-F0999F5814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42" y="2478"/>
              <a:ext cx="521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3200" b="1">
                  <a:latin typeface="Times New Roman" panose="02020603050405020304" pitchFamily="18" charset="0"/>
                </a:rPr>
                <a:t> </a:t>
              </a:r>
            </a:p>
            <a:p>
              <a:pPr algn="just" eaLnBrk="1" hangingPunct="1"/>
              <a:r>
                <a:rPr lang="en-US" altLang="zh-CN" sz="3200" b="1">
                  <a:latin typeface="Times New Roman" panose="02020603050405020304" pitchFamily="18" charset="0"/>
                </a:rPr>
                <a:t>  6</a:t>
              </a:r>
              <a:endParaRPr lang="en-US" altLang="zh-CN" sz="3200" b="1"/>
            </a:p>
          </p:txBody>
        </p:sp>
        <p:sp>
          <p:nvSpPr>
            <p:cNvPr id="7207" name="Text Box 49">
              <a:extLst>
                <a:ext uri="{FF2B5EF4-FFF2-40B4-BE49-F238E27FC236}">
                  <a16:creationId xmlns:a16="http://schemas.microsoft.com/office/drawing/2014/main" id="{D1307A8C-E5B3-4B3F-970D-3E9DEC2C9D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7" y="2478"/>
              <a:ext cx="522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endParaRPr lang="en-US" altLang="zh-CN" sz="3200" b="1">
                <a:latin typeface="Times New Roman" panose="02020603050405020304" pitchFamily="18" charset="0"/>
              </a:endParaRPr>
            </a:p>
            <a:p>
              <a:pPr algn="just" eaLnBrk="1" hangingPunct="1"/>
              <a:r>
                <a:rPr lang="en-US" altLang="zh-CN" sz="3200" b="1">
                  <a:latin typeface="Times New Roman" panose="02020603050405020304" pitchFamily="18" charset="0"/>
                </a:rPr>
                <a:t>1</a:t>
              </a:r>
              <a:endParaRPr lang="en-US" altLang="zh-CN" sz="3200" b="1"/>
            </a:p>
          </p:txBody>
        </p:sp>
        <p:sp>
          <p:nvSpPr>
            <p:cNvPr id="7208" name="Text Box 50">
              <a:extLst>
                <a:ext uri="{FF2B5EF4-FFF2-40B4-BE49-F238E27FC236}">
                  <a16:creationId xmlns:a16="http://schemas.microsoft.com/office/drawing/2014/main" id="{576B3425-6865-4153-A99B-EF324E5489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478"/>
              <a:ext cx="521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endParaRPr lang="en-US" altLang="zh-CN" sz="3200" b="1">
                <a:latin typeface="Times New Roman" panose="02020603050405020304" pitchFamily="18" charset="0"/>
              </a:endParaRPr>
            </a:p>
            <a:p>
              <a:pPr algn="just" eaLnBrk="1" hangingPunct="1"/>
              <a:r>
                <a:rPr lang="en-US" altLang="zh-CN" sz="3200" b="1">
                  <a:latin typeface="Times New Roman" panose="02020603050405020304" pitchFamily="18" charset="0"/>
                </a:rPr>
                <a:t>2</a:t>
              </a:r>
              <a:endParaRPr lang="en-US" altLang="zh-CN" sz="3200" b="1"/>
            </a:p>
          </p:txBody>
        </p:sp>
        <p:sp>
          <p:nvSpPr>
            <p:cNvPr id="7209" name="Text Box 51">
              <a:extLst>
                <a:ext uri="{FF2B5EF4-FFF2-40B4-BE49-F238E27FC236}">
                  <a16:creationId xmlns:a16="http://schemas.microsoft.com/office/drawing/2014/main" id="{788C8066-45EE-47F0-A04D-D8C5BB5268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20" y="2478"/>
              <a:ext cx="522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endParaRPr lang="en-US" altLang="zh-CN" sz="3200" b="1">
                <a:latin typeface="Times New Roman" panose="02020603050405020304" pitchFamily="18" charset="0"/>
              </a:endParaRPr>
            </a:p>
            <a:p>
              <a:pPr algn="just" eaLnBrk="1" hangingPunct="1"/>
              <a:r>
                <a:rPr lang="en-US" altLang="zh-CN" sz="3200" b="1">
                  <a:latin typeface="Times New Roman" panose="02020603050405020304" pitchFamily="18" charset="0"/>
                </a:rPr>
                <a:t> 3</a:t>
              </a:r>
              <a:endParaRPr lang="en-US" altLang="zh-CN" sz="3200" b="1"/>
            </a:p>
          </p:txBody>
        </p:sp>
        <p:sp>
          <p:nvSpPr>
            <p:cNvPr id="7210" name="Text Box 52">
              <a:extLst>
                <a:ext uri="{FF2B5EF4-FFF2-40B4-BE49-F238E27FC236}">
                  <a16:creationId xmlns:a16="http://schemas.microsoft.com/office/drawing/2014/main" id="{EA9616A1-3C0B-4D43-A74B-E60CE20A83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9" y="2478"/>
              <a:ext cx="521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endParaRPr lang="en-US" altLang="zh-CN" sz="3200" b="1">
                <a:latin typeface="Times New Roman" panose="02020603050405020304" pitchFamily="18" charset="0"/>
              </a:endParaRPr>
            </a:p>
            <a:p>
              <a:pPr algn="just" eaLnBrk="1" hangingPunct="1"/>
              <a:r>
                <a:rPr lang="en-US" altLang="zh-CN" sz="3200" b="1">
                  <a:latin typeface="Times New Roman" panose="02020603050405020304" pitchFamily="18" charset="0"/>
                </a:rPr>
                <a:t> 4</a:t>
              </a:r>
              <a:endParaRPr lang="en-US" altLang="zh-CN" sz="3200" b="1"/>
            </a:p>
          </p:txBody>
        </p:sp>
        <p:sp>
          <p:nvSpPr>
            <p:cNvPr id="7211" name="Text Box 53">
              <a:extLst>
                <a:ext uri="{FF2B5EF4-FFF2-40B4-BE49-F238E27FC236}">
                  <a16:creationId xmlns:a16="http://schemas.microsoft.com/office/drawing/2014/main" id="{34E0ED36-E8AE-47D4-B7CD-DC90146A99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6" y="2478"/>
              <a:ext cx="521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3200" b="1">
                  <a:latin typeface="Times New Roman" panose="02020603050405020304" pitchFamily="18" charset="0"/>
                </a:rPr>
                <a:t> </a:t>
              </a:r>
            </a:p>
            <a:p>
              <a:pPr algn="just" eaLnBrk="1" hangingPunct="1"/>
              <a:r>
                <a:rPr lang="en-US" altLang="zh-CN" sz="3200" b="1">
                  <a:latin typeface="Times New Roman" panose="02020603050405020304" pitchFamily="18" charset="0"/>
                </a:rPr>
                <a:t> 5</a:t>
              </a:r>
              <a:endParaRPr lang="en-US" altLang="zh-CN" sz="3200" b="1"/>
            </a:p>
          </p:txBody>
        </p:sp>
        <p:sp>
          <p:nvSpPr>
            <p:cNvPr id="7212" name="Text Box 54">
              <a:extLst>
                <a:ext uri="{FF2B5EF4-FFF2-40B4-BE49-F238E27FC236}">
                  <a16:creationId xmlns:a16="http://schemas.microsoft.com/office/drawing/2014/main" id="{055C2444-B7D9-4791-971F-9ED6F8FE40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7" y="2436"/>
              <a:ext cx="231" cy="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3200" b="1">
                  <a:latin typeface="Times New Roman" panose="02020603050405020304" pitchFamily="18" charset="0"/>
                </a:rPr>
                <a:t>0</a:t>
              </a:r>
              <a:endParaRPr lang="en-US" altLang="zh-CN" sz="3200" b="1"/>
            </a:p>
          </p:txBody>
        </p:sp>
        <p:sp>
          <p:nvSpPr>
            <p:cNvPr id="7213" name="Text Box 55">
              <a:extLst>
                <a:ext uri="{FF2B5EF4-FFF2-40B4-BE49-F238E27FC236}">
                  <a16:creationId xmlns:a16="http://schemas.microsoft.com/office/drawing/2014/main" id="{EB4C0918-9A52-4EF4-9A2B-A1BC0DA9A5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9" y="1968"/>
              <a:ext cx="267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3200" b="1">
                  <a:latin typeface="Times New Roman" panose="02020603050405020304" pitchFamily="18" charset="0"/>
                </a:rPr>
                <a:t>10</a:t>
              </a:r>
              <a:endParaRPr lang="en-US" altLang="zh-CN" sz="3200" b="1"/>
            </a:p>
          </p:txBody>
        </p:sp>
        <p:sp>
          <p:nvSpPr>
            <p:cNvPr id="7214" name="Text Box 56">
              <a:extLst>
                <a:ext uri="{FF2B5EF4-FFF2-40B4-BE49-F238E27FC236}">
                  <a16:creationId xmlns:a16="http://schemas.microsoft.com/office/drawing/2014/main" id="{152DB9CD-7A6D-4389-BE4E-59A8AA0EAA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69" y="1470"/>
              <a:ext cx="264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3200" b="1">
                  <a:latin typeface="Times New Roman" panose="02020603050405020304" pitchFamily="18" charset="0"/>
                </a:rPr>
                <a:t>20</a:t>
              </a:r>
              <a:endParaRPr lang="en-US" altLang="zh-CN" sz="3200" b="1"/>
            </a:p>
          </p:txBody>
        </p:sp>
        <p:sp>
          <p:nvSpPr>
            <p:cNvPr id="7215" name="Text Box 57">
              <a:extLst>
                <a:ext uri="{FF2B5EF4-FFF2-40B4-BE49-F238E27FC236}">
                  <a16:creationId xmlns:a16="http://schemas.microsoft.com/office/drawing/2014/main" id="{052F2A8B-7BC4-4B01-B86F-D3BBD642A4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4" y="1007"/>
              <a:ext cx="301" cy="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3200" b="1">
                  <a:latin typeface="Times New Roman" panose="02020603050405020304" pitchFamily="18" charset="0"/>
                </a:rPr>
                <a:t>30</a:t>
              </a:r>
              <a:endParaRPr lang="en-US" altLang="zh-CN" sz="3200" b="1"/>
            </a:p>
          </p:txBody>
        </p:sp>
        <p:sp>
          <p:nvSpPr>
            <p:cNvPr id="7216" name="Text Box 58">
              <a:extLst>
                <a:ext uri="{FF2B5EF4-FFF2-40B4-BE49-F238E27FC236}">
                  <a16:creationId xmlns:a16="http://schemas.microsoft.com/office/drawing/2014/main" id="{1A55F4FB-D1C4-4409-9A59-5FE164EFCF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44" y="754"/>
              <a:ext cx="648" cy="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3200" b="1" i="1">
                  <a:latin typeface="Times New Roman" panose="02020603050405020304" pitchFamily="18" charset="0"/>
                </a:rPr>
                <a:t>P</a:t>
              </a:r>
              <a:r>
                <a:rPr lang="en-US" altLang="zh-CN" sz="3200" b="1">
                  <a:latin typeface="Book Antiqua" panose="02040602050305030304" pitchFamily="18" charset="0"/>
                </a:rPr>
                <a:t>/</a:t>
              </a:r>
              <a:r>
                <a:rPr lang="en-US" altLang="zh-CN" sz="3200" b="1">
                  <a:latin typeface="Times New Roman" panose="02020603050405020304" pitchFamily="18" charset="0"/>
                </a:rPr>
                <a:t>W</a:t>
              </a:r>
              <a:endParaRPr lang="en-US" altLang="zh-CN" sz="3200" b="1"/>
            </a:p>
          </p:txBody>
        </p:sp>
        <p:sp>
          <p:nvSpPr>
            <p:cNvPr id="7217" name="Freeform 59">
              <a:extLst>
                <a:ext uri="{FF2B5EF4-FFF2-40B4-BE49-F238E27FC236}">
                  <a16:creationId xmlns:a16="http://schemas.microsoft.com/office/drawing/2014/main" id="{ECAD7D95-3C96-4EF3-8685-121C7AF349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3" y="1185"/>
              <a:ext cx="626" cy="1383"/>
            </a:xfrm>
            <a:custGeom>
              <a:avLst/>
              <a:gdLst>
                <a:gd name="T0" fmla="*/ 0 w 1341"/>
                <a:gd name="T1" fmla="*/ 1542 h 1334"/>
                <a:gd name="T2" fmla="*/ 63 w 1341"/>
                <a:gd name="T3" fmla="*/ 0 h 1334"/>
                <a:gd name="T4" fmla="*/ 0 60000 65536"/>
                <a:gd name="T5" fmla="*/ 0 60000 65536"/>
                <a:gd name="T6" fmla="*/ 0 w 1341"/>
                <a:gd name="T7" fmla="*/ 0 h 1334"/>
                <a:gd name="T8" fmla="*/ 1341 w 1341"/>
                <a:gd name="T9" fmla="*/ 1334 h 133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341" h="1334">
                  <a:moveTo>
                    <a:pt x="0" y="1334"/>
                  </a:moveTo>
                  <a:lnTo>
                    <a:pt x="1341" y="0"/>
                  </a:lnTo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800"/>
            </a:p>
          </p:txBody>
        </p:sp>
        <p:sp>
          <p:nvSpPr>
            <p:cNvPr id="7218" name="Line 60">
              <a:extLst>
                <a:ext uri="{FF2B5EF4-FFF2-40B4-BE49-F238E27FC236}">
                  <a16:creationId xmlns:a16="http://schemas.microsoft.com/office/drawing/2014/main" id="{F66842D0-8AFE-4411-B61F-83338A6B92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77" y="1201"/>
              <a:ext cx="22" cy="136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9" name="Freeform 61">
              <a:extLst>
                <a:ext uri="{FF2B5EF4-FFF2-40B4-BE49-F238E27FC236}">
                  <a16:creationId xmlns:a16="http://schemas.microsoft.com/office/drawing/2014/main" id="{C83F3644-7205-48C1-9EC7-1762257551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3" y="1175"/>
              <a:ext cx="633" cy="9"/>
            </a:xfrm>
            <a:custGeom>
              <a:avLst/>
              <a:gdLst>
                <a:gd name="T0" fmla="*/ 0 w 1341"/>
                <a:gd name="T1" fmla="*/ 0 h 1334"/>
                <a:gd name="T2" fmla="*/ 67 w 1341"/>
                <a:gd name="T3" fmla="*/ 0 h 1334"/>
                <a:gd name="T4" fmla="*/ 0 60000 65536"/>
                <a:gd name="T5" fmla="*/ 0 60000 65536"/>
                <a:gd name="T6" fmla="*/ 0 w 1341"/>
                <a:gd name="T7" fmla="*/ 0 h 1334"/>
                <a:gd name="T8" fmla="*/ 1341 w 1341"/>
                <a:gd name="T9" fmla="*/ 1334 h 133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341" h="1334">
                  <a:moveTo>
                    <a:pt x="0" y="1334"/>
                  </a:moveTo>
                  <a:lnTo>
                    <a:pt x="1341" y="0"/>
                  </a:lnTo>
                </a:path>
              </a:pathLst>
            </a:custGeom>
            <a:noFill/>
            <a:ln w="2857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800"/>
            </a:p>
          </p:txBody>
        </p:sp>
        <p:sp>
          <p:nvSpPr>
            <p:cNvPr id="7220" name="Line 62">
              <a:extLst>
                <a:ext uri="{FF2B5EF4-FFF2-40B4-BE49-F238E27FC236}">
                  <a16:creationId xmlns:a16="http://schemas.microsoft.com/office/drawing/2014/main" id="{4DA1D880-E67E-4D8B-AC28-7EA42B121F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6" y="2111"/>
              <a:ext cx="2" cy="47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1" name="Line 63">
              <a:extLst>
                <a:ext uri="{FF2B5EF4-FFF2-40B4-BE49-F238E27FC236}">
                  <a16:creationId xmlns:a16="http://schemas.microsoft.com/office/drawing/2014/main" id="{CCF831E0-8645-48BE-8A19-3BD8E24CDA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4" y="2096"/>
              <a:ext cx="128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2" name="Freeform 64">
              <a:extLst>
                <a:ext uri="{FF2B5EF4-FFF2-40B4-BE49-F238E27FC236}">
                  <a16:creationId xmlns:a16="http://schemas.microsoft.com/office/drawing/2014/main" id="{E91432B7-8813-46AD-8496-13484F3050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2" y="2099"/>
              <a:ext cx="633" cy="9"/>
            </a:xfrm>
            <a:custGeom>
              <a:avLst/>
              <a:gdLst>
                <a:gd name="T0" fmla="*/ 0 w 1341"/>
                <a:gd name="T1" fmla="*/ 0 h 1334"/>
                <a:gd name="T2" fmla="*/ 67 w 1341"/>
                <a:gd name="T3" fmla="*/ 0 h 1334"/>
                <a:gd name="T4" fmla="*/ 0 60000 65536"/>
                <a:gd name="T5" fmla="*/ 0 60000 65536"/>
                <a:gd name="T6" fmla="*/ 0 w 1341"/>
                <a:gd name="T7" fmla="*/ 0 h 1334"/>
                <a:gd name="T8" fmla="*/ 1341 w 1341"/>
                <a:gd name="T9" fmla="*/ 1334 h 133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341" h="1334">
                  <a:moveTo>
                    <a:pt x="0" y="1334"/>
                  </a:moveTo>
                  <a:lnTo>
                    <a:pt x="1341" y="0"/>
                  </a:lnTo>
                </a:path>
              </a:pathLst>
            </a:custGeom>
            <a:noFill/>
            <a:ln w="2857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800"/>
            </a:p>
          </p:txBody>
        </p:sp>
        <p:sp>
          <p:nvSpPr>
            <p:cNvPr id="7223" name="Text Box 65">
              <a:extLst>
                <a:ext uri="{FF2B5EF4-FFF2-40B4-BE49-F238E27FC236}">
                  <a16:creationId xmlns:a16="http://schemas.microsoft.com/office/drawing/2014/main" id="{CB63682E-5B52-4464-837F-DEA4089BD1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12" y="2615"/>
              <a:ext cx="652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3200" b="1" i="1">
                  <a:latin typeface="Times New Roman" panose="02020603050405020304" pitchFamily="18" charset="0"/>
                </a:rPr>
                <a:t>t</a:t>
              </a:r>
              <a:r>
                <a:rPr lang="en-US" altLang="zh-CN" sz="3200" b="1">
                  <a:latin typeface="宋体" panose="02010600030101010101" pitchFamily="2" charset="-122"/>
                </a:rPr>
                <a:t>/</a:t>
              </a:r>
              <a:r>
                <a:rPr lang="en-US" altLang="zh-CN" sz="3200" b="1">
                  <a:latin typeface="Times New Roman" panose="02020603050405020304" pitchFamily="18" charset="0"/>
                </a:rPr>
                <a:t>s</a:t>
              </a:r>
              <a:endParaRPr lang="en-US" altLang="zh-CN" sz="3200" b="1"/>
            </a:p>
          </p:txBody>
        </p:sp>
      </p:grpSp>
      <p:sp>
        <p:nvSpPr>
          <p:cNvPr id="66627" name="Line 67">
            <a:extLst>
              <a:ext uri="{FF2B5EF4-FFF2-40B4-BE49-F238E27FC236}">
                <a16:creationId xmlns:a16="http://schemas.microsoft.com/office/drawing/2014/main" id="{22BB0EF9-DE79-4C3A-9AF9-0C7E3591F03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0700" y="1647825"/>
            <a:ext cx="1036638" cy="1485900"/>
          </a:xfrm>
          <a:prstGeom prst="line">
            <a:avLst/>
          </a:prstGeom>
          <a:noFill/>
          <a:ln w="762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6628" name="Line 68">
            <a:extLst>
              <a:ext uri="{FF2B5EF4-FFF2-40B4-BE49-F238E27FC236}">
                <a16:creationId xmlns:a16="http://schemas.microsoft.com/office/drawing/2014/main" id="{BAB0FF0A-B1A8-4131-9176-36D04658085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48263" y="946150"/>
            <a:ext cx="996950" cy="2160588"/>
          </a:xfrm>
          <a:prstGeom prst="line">
            <a:avLst/>
          </a:prstGeom>
          <a:noFill/>
          <a:ln w="762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6629" name="Line 69">
            <a:extLst>
              <a:ext uri="{FF2B5EF4-FFF2-40B4-BE49-F238E27FC236}">
                <a16:creationId xmlns:a16="http://schemas.microsoft.com/office/drawing/2014/main" id="{7BEBFE03-E390-47E0-9130-B17B387AF8EF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6156325" y="2420938"/>
            <a:ext cx="2089150" cy="4762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6630" name="Line 70">
            <a:extLst>
              <a:ext uri="{FF2B5EF4-FFF2-40B4-BE49-F238E27FC236}">
                <a16:creationId xmlns:a16="http://schemas.microsoft.com/office/drawing/2014/main" id="{FF2CA8DB-06D3-4419-87BE-5938A6E8AD87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1495425" y="1647825"/>
            <a:ext cx="2089150" cy="4763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237" name="Rectangle 69">
            <a:extLst>
              <a:ext uri="{FF2B5EF4-FFF2-40B4-BE49-F238E27FC236}">
                <a16:creationId xmlns:a16="http://schemas.microsoft.com/office/drawing/2014/main" id="{6FA015A6-FD5B-47BD-823F-563FADCA46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268788"/>
            <a:ext cx="80073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/>
              <a:t>做匀速运动时推力所做的功是</a:t>
            </a:r>
            <a:r>
              <a:rPr lang="zh-CN" altLang="en-US" sz="2000" b="1" u="sng"/>
              <a:t>      </a:t>
            </a:r>
            <a:r>
              <a:rPr lang="en-US" altLang="zh-CN" sz="2000" b="1"/>
              <a:t>J</a:t>
            </a:r>
            <a:r>
              <a:rPr lang="zh-CN" altLang="en-US" sz="2000" b="1"/>
              <a:t>；物体受到的摩擦力是</a:t>
            </a:r>
            <a:r>
              <a:rPr lang="zh-CN" altLang="en-US" sz="2000" b="1" u="sng"/>
              <a:t>      </a:t>
            </a:r>
            <a:r>
              <a:rPr lang="en-US" altLang="zh-CN" sz="2000" b="1"/>
              <a:t>N</a:t>
            </a:r>
            <a:r>
              <a:rPr lang="zh-CN" altLang="en-US" sz="2000" b="1"/>
              <a:t>。</a:t>
            </a:r>
          </a:p>
        </p:txBody>
      </p:sp>
      <p:sp>
        <p:nvSpPr>
          <p:cNvPr id="7238" name="Text Box 70">
            <a:extLst>
              <a:ext uri="{FF2B5EF4-FFF2-40B4-BE49-F238E27FC236}">
                <a16:creationId xmlns:a16="http://schemas.microsoft.com/office/drawing/2014/main" id="{73C99EFB-A000-4AEA-AF91-191A449AA8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4797425"/>
            <a:ext cx="32400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400" b="1" i="1">
                <a:latin typeface="楷体" panose="02010609060101010101" pitchFamily="49" charset="-122"/>
                <a:ea typeface="楷体" panose="02010609060101010101" pitchFamily="49" charset="-122"/>
              </a:rPr>
              <a:t>W=Pt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=10×(6-2)=40J</a:t>
            </a:r>
            <a:endParaRPr lang="el-GR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241" name="Rectangle 73">
            <a:extLst>
              <a:ext uri="{FF2B5EF4-FFF2-40B4-BE49-F238E27FC236}">
                <a16:creationId xmlns:a16="http://schemas.microsoft.com/office/drawing/2014/main" id="{F696AACD-6446-4CB2-866E-7F0EECB489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7243" name="Rectangle 75">
            <a:extLst>
              <a:ext uri="{FF2B5EF4-FFF2-40B4-BE49-F238E27FC236}">
                <a16:creationId xmlns:a16="http://schemas.microsoft.com/office/drawing/2014/main" id="{C2239BC6-FDAC-4139-BDCD-246B1C9E12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7242" name="Object 74">
            <a:extLst>
              <a:ext uri="{FF2B5EF4-FFF2-40B4-BE49-F238E27FC236}">
                <a16:creationId xmlns:a16="http://schemas.microsoft.com/office/drawing/2014/main" id="{882C7D43-1A83-46CE-85DA-AB9CBA9C46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71775" y="5445125"/>
          <a:ext cx="2951163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9" name="公式" r:id="rId3" imgW="1384300" imgH="393700" progId="Equation.3">
                  <p:embed/>
                </p:oleObj>
              </mc:Choice>
              <mc:Fallback>
                <p:oleObj name="公式" r:id="rId3" imgW="1384300" imgH="393700" progId="Equation.3">
                  <p:embed/>
                  <p:pic>
                    <p:nvPicPr>
                      <p:cNvPr id="0" name="Object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5445125"/>
                        <a:ext cx="2951163" cy="835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44" name="Text Box 76">
            <a:extLst>
              <a:ext uri="{FF2B5EF4-FFF2-40B4-BE49-F238E27FC236}">
                <a16:creationId xmlns:a16="http://schemas.microsoft.com/office/drawing/2014/main" id="{A861ABFB-8167-48D9-8805-D85782C6B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4221163"/>
            <a:ext cx="39608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FF0000"/>
                </a:solidFill>
              </a:rPr>
              <a:t>40                             5</a:t>
            </a:r>
          </a:p>
        </p:txBody>
      </p:sp>
      <p:sp>
        <p:nvSpPr>
          <p:cNvPr id="2" name="Line 69">
            <a:extLst>
              <a:ext uri="{FF2B5EF4-FFF2-40B4-BE49-F238E27FC236}">
                <a16:creationId xmlns:a16="http://schemas.microsoft.com/office/drawing/2014/main" id="{A024BB0A-C826-4707-A417-47F1925891D6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6156325" y="3141663"/>
            <a:ext cx="2089150" cy="4762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6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66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66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66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72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72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72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3" dur="80"/>
                                        <p:tgtEl>
                                          <p:spTgt spid="72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4" dur="80"/>
                                        <p:tgtEl>
                                          <p:spTgt spid="72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80"/>
                                        <p:tgtEl>
                                          <p:spTgt spid="72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38" grpId="0"/>
      <p:bldP spid="724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45E1F4F2-6226-45DD-9562-B0EA97E6AF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188" y="476250"/>
            <a:ext cx="6729412" cy="700088"/>
          </a:xfrm>
        </p:spPr>
        <p:txBody>
          <a:bodyPr/>
          <a:lstStyle/>
          <a:p>
            <a:pPr eaLnBrk="1" hangingPunct="1"/>
            <a:r>
              <a:rPr lang="zh-CN" altLang="en-US" sz="4000" b="1">
                <a:ea typeface="黑体" panose="02010609060101010101" pitchFamily="49" charset="-122"/>
              </a:rPr>
              <a:t>总  结：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7A608B79-90D6-445B-B145-9F867419A3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0063" y="1357313"/>
            <a:ext cx="7848600" cy="3097212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zh-CN" altLang="en-US" sz="4000" b="1">
                <a:ea typeface="黑体" panose="02010609060101010101" pitchFamily="49" charset="-122"/>
              </a:rPr>
              <a:t>要明确图像坐标所表示的物理量；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4000" b="1">
                <a:ea typeface="黑体" panose="02010609060101010101" pitchFamily="49" charset="-122"/>
              </a:rPr>
              <a:t>图线表示的物理量的变化规律；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4000" b="1">
                <a:ea typeface="黑体" panose="02010609060101010101" pitchFamily="49" charset="-122"/>
              </a:rPr>
              <a:t>图像上一些特殊点的含义。</a:t>
            </a:r>
          </a:p>
          <a:p>
            <a:pPr eaLnBrk="1" hangingPunct="1">
              <a:lnSpc>
                <a:spcPct val="150000"/>
              </a:lnSpc>
            </a:pPr>
            <a:endParaRPr lang="en-US" altLang="zh-CN" sz="4000" b="1"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4">
            <a:extLst>
              <a:ext uri="{FF2B5EF4-FFF2-40B4-BE49-F238E27FC236}">
                <a16:creationId xmlns:a16="http://schemas.microsoft.com/office/drawing/2014/main" id="{90F56408-5C3C-498E-9ABA-1D0750320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3" y="112713"/>
            <a:ext cx="9144000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zh-CN" sz="2400" b="1" dirty="0"/>
              <a:t>3.</a:t>
            </a:r>
            <a:r>
              <a:rPr lang="zh-CN" altLang="en-US" sz="2400" b="1" dirty="0"/>
              <a:t>立方体工件表面均匀地涂上某种油，需要用竖直向下的力</a:t>
            </a:r>
            <a:r>
              <a:rPr lang="en-US" altLang="zh-CN" sz="2400" b="1" i="1" dirty="0"/>
              <a:t>F</a:t>
            </a:r>
            <a:r>
              <a:rPr lang="zh-CN" altLang="en-US" sz="2400" b="1" dirty="0"/>
              <a:t>把漂浮在油面上的工件缓缓匀速压入油内，如图甲所示。工件的下底面与油面的距离为</a:t>
            </a:r>
            <a:r>
              <a:rPr lang="en-US" altLang="zh-CN" sz="2400" b="1" i="1" dirty="0"/>
              <a:t>h</a:t>
            </a:r>
            <a:r>
              <a:rPr lang="zh-CN" altLang="en-US" sz="2400" b="1" dirty="0"/>
              <a:t>，力</a:t>
            </a:r>
            <a:r>
              <a:rPr lang="en-US" altLang="zh-CN" sz="2400" b="1" i="1" dirty="0"/>
              <a:t>F</a:t>
            </a:r>
            <a:r>
              <a:rPr lang="zh-CN" altLang="en-US" sz="2400" b="1" dirty="0"/>
              <a:t>与</a:t>
            </a:r>
            <a:r>
              <a:rPr lang="en-US" altLang="zh-CN" sz="2400" b="1" i="1" dirty="0"/>
              <a:t>h</a:t>
            </a:r>
            <a:r>
              <a:rPr lang="zh-CN" altLang="en-US" sz="2400" b="1" dirty="0"/>
              <a:t>的大小关系如图乙所示。小科觉得图中</a:t>
            </a:r>
            <a:r>
              <a:rPr lang="en-US" altLang="zh-CN" sz="2400" b="1" i="1" dirty="0"/>
              <a:t>CB</a:t>
            </a:r>
            <a:r>
              <a:rPr lang="zh-CN" altLang="en-US" sz="2400" b="1" dirty="0"/>
              <a:t>的延长线</a:t>
            </a:r>
            <a:r>
              <a:rPr lang="en-US" altLang="zh-CN" sz="2400" b="1" i="1" dirty="0"/>
              <a:t>BA</a:t>
            </a:r>
            <a:r>
              <a:rPr lang="zh-CN" altLang="en-US" sz="2400" b="1" dirty="0"/>
              <a:t>段是没有意义的，老师告诉他，力</a:t>
            </a:r>
            <a:r>
              <a:rPr lang="en-US" altLang="zh-CN" sz="2400" b="1" i="1" dirty="0"/>
              <a:t>F</a:t>
            </a:r>
            <a:r>
              <a:rPr lang="zh-CN" altLang="en-US" sz="2400" b="1" dirty="0"/>
              <a:t>为负值时，表明它的方向与原来的方向相反了。</a:t>
            </a:r>
          </a:p>
          <a:p>
            <a:r>
              <a:rPr lang="en-US" altLang="zh-CN" sz="2400" b="1" dirty="0"/>
              <a:t>(1)</a:t>
            </a:r>
            <a:r>
              <a:rPr lang="zh-CN" altLang="en-US" sz="2400" b="1" dirty="0"/>
              <a:t>分析</a:t>
            </a:r>
            <a:r>
              <a:rPr lang="en-US" altLang="zh-CN" sz="2400" b="1" i="1" dirty="0"/>
              <a:t>BC</a:t>
            </a:r>
            <a:r>
              <a:rPr lang="zh-CN" altLang="en-US" sz="2400" b="1" dirty="0"/>
              <a:t>段：随着</a:t>
            </a:r>
            <a:r>
              <a:rPr lang="en-US" altLang="zh-CN" sz="2400" b="1" i="1" dirty="0"/>
              <a:t>h</a:t>
            </a:r>
            <a:r>
              <a:rPr lang="zh-CN" altLang="en-US" sz="2400" b="1" dirty="0"/>
              <a:t>的增大，工件所受的浮力大小将</a:t>
            </a:r>
            <a:r>
              <a:rPr lang="zh-CN" altLang="en-US" sz="2400" b="1" u="sng" dirty="0"/>
              <a:t>      </a:t>
            </a:r>
            <a:r>
              <a:rPr lang="zh-CN" altLang="en-US" sz="2400" b="1" dirty="0"/>
              <a:t>，油对工件下底面的压强大小将</a:t>
            </a:r>
            <a:r>
              <a:rPr lang="zh-CN" altLang="en-US" sz="2400" b="1" u="sng" dirty="0"/>
              <a:t>      </a:t>
            </a:r>
            <a:r>
              <a:rPr lang="en-US" altLang="zh-CN" sz="2400" b="1" dirty="0"/>
              <a:t>(</a:t>
            </a:r>
            <a:r>
              <a:rPr lang="zh-CN" altLang="en-US" sz="2400" b="1" dirty="0"/>
              <a:t>填“变大”、“变小”或“不变”</a:t>
            </a:r>
            <a:r>
              <a:rPr lang="en-US" altLang="zh-CN" sz="2400" b="1" dirty="0"/>
              <a:t>)</a:t>
            </a:r>
            <a:r>
              <a:rPr lang="zh-CN" altLang="en-US" sz="2400" b="1" dirty="0"/>
              <a:t>；    </a:t>
            </a:r>
          </a:p>
          <a:p>
            <a:r>
              <a:rPr lang="en-US" altLang="zh-CN" sz="2400" b="1" dirty="0"/>
              <a:t>(2)</a:t>
            </a:r>
            <a:r>
              <a:rPr lang="zh-CN" altLang="en-US" sz="2400" b="1" dirty="0"/>
              <a:t>若</a:t>
            </a:r>
            <a:r>
              <a:rPr lang="en-US" altLang="zh-CN" sz="2400" b="1" i="1" dirty="0"/>
              <a:t>A</a:t>
            </a:r>
            <a:r>
              <a:rPr lang="zh-CN" altLang="en-US" sz="2400" b="1" dirty="0"/>
              <a:t>点的坐标为</a:t>
            </a:r>
            <a:r>
              <a:rPr lang="en-US" altLang="zh-CN" sz="2400" b="1" dirty="0"/>
              <a:t>(-</a:t>
            </a:r>
            <a:r>
              <a:rPr lang="en-US" altLang="zh-CN" sz="2400" b="1" i="1" dirty="0"/>
              <a:t>a</a:t>
            </a:r>
            <a:r>
              <a:rPr lang="zh-CN" altLang="en-US" sz="2400" b="1" dirty="0"/>
              <a:t>，</a:t>
            </a:r>
            <a:r>
              <a:rPr lang="en-US" altLang="zh-CN" sz="2400" b="1" dirty="0"/>
              <a:t>0)</a:t>
            </a:r>
            <a:r>
              <a:rPr lang="zh-CN" altLang="en-US" sz="2400" b="1" dirty="0"/>
              <a:t>，则</a:t>
            </a:r>
            <a:r>
              <a:rPr lang="en-US" altLang="zh-CN" sz="2400" b="1" i="1" dirty="0"/>
              <a:t>a</a:t>
            </a:r>
            <a:r>
              <a:rPr lang="en-US" altLang="zh-CN" sz="2400" b="1" dirty="0"/>
              <a:t>=</a:t>
            </a:r>
            <a:r>
              <a:rPr lang="en-US" altLang="zh-CN" sz="2400" b="1" u="sng" dirty="0"/>
              <a:t>      </a:t>
            </a:r>
            <a:r>
              <a:rPr lang="zh-CN" altLang="en-US" sz="2400" b="1" dirty="0"/>
              <a:t>。从图像分析，</a:t>
            </a:r>
            <a:r>
              <a:rPr lang="en-US" altLang="zh-CN" sz="2400" b="1" i="1" dirty="0"/>
              <a:t>a</a:t>
            </a:r>
            <a:r>
              <a:rPr lang="zh-CN" altLang="en-US" sz="2400" b="1" dirty="0"/>
              <a:t>表示了工件一个物理量的值，这个量就是工件的</a:t>
            </a:r>
            <a:r>
              <a:rPr lang="zh-CN" altLang="en-US" sz="2400" b="1" u="sng" dirty="0"/>
              <a:t>        </a:t>
            </a:r>
            <a:r>
              <a:rPr lang="zh-CN" altLang="en-US" sz="2400" b="1" dirty="0"/>
              <a:t>；</a:t>
            </a:r>
          </a:p>
          <a:p>
            <a:r>
              <a:rPr lang="en-US" altLang="zh-CN" sz="2400" b="1" dirty="0"/>
              <a:t>(3)</a:t>
            </a:r>
            <a:r>
              <a:rPr lang="zh-CN" altLang="en-US" sz="2400" b="1" dirty="0"/>
              <a:t>求</a:t>
            </a:r>
            <a:r>
              <a:rPr lang="en-US" altLang="zh-CN" sz="2400" b="1" i="1" dirty="0"/>
              <a:t>C</a:t>
            </a:r>
            <a:r>
              <a:rPr lang="zh-CN" altLang="en-US" sz="2400" b="1" dirty="0"/>
              <a:t>点所对应状态下，工件所受的浮力及油对工件下底面的压强。</a:t>
            </a:r>
            <a:r>
              <a:rPr lang="en-US" altLang="zh-CN" sz="2400" b="1" dirty="0"/>
              <a:t>(</a:t>
            </a:r>
            <a:r>
              <a:rPr lang="zh-CN" altLang="en-US" sz="2400" b="1" dirty="0"/>
              <a:t>不考虑大气压强</a:t>
            </a:r>
            <a:r>
              <a:rPr lang="en-US" altLang="zh-CN" sz="2400" b="1" dirty="0"/>
              <a:t>)</a:t>
            </a:r>
          </a:p>
        </p:txBody>
      </p:sp>
      <p:pic>
        <p:nvPicPr>
          <p:cNvPr id="44037" name="Picture 5" descr="21世纪教育网 -- 中国最大型、最专业的中小学教育资源门户网站">
            <a:extLst>
              <a:ext uri="{FF2B5EF4-FFF2-40B4-BE49-F238E27FC236}">
                <a16:creationId xmlns:a16="http://schemas.microsoft.com/office/drawing/2014/main" id="{7E74A121-75A5-471D-A549-49A7D9917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44" r="61804" b="7072"/>
          <a:stretch>
            <a:fillRect/>
          </a:stretch>
        </p:blipFill>
        <p:spPr bwMode="auto">
          <a:xfrm>
            <a:off x="3708400" y="4437707"/>
            <a:ext cx="2055813" cy="287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038" name="Group 6">
            <a:extLst>
              <a:ext uri="{FF2B5EF4-FFF2-40B4-BE49-F238E27FC236}">
                <a16:creationId xmlns:a16="http://schemas.microsoft.com/office/drawing/2014/main" id="{C681AC82-DA9A-4BAF-8886-A144324EBC40}"/>
              </a:ext>
            </a:extLst>
          </p:cNvPr>
          <p:cNvGrpSpPr>
            <a:grpSpLocks/>
          </p:cNvGrpSpPr>
          <p:nvPr/>
        </p:nvGrpSpPr>
        <p:grpSpPr bwMode="auto">
          <a:xfrm>
            <a:off x="5903913" y="4147963"/>
            <a:ext cx="3240087" cy="2665413"/>
            <a:chOff x="8191" y="11724"/>
            <a:chExt cx="2266" cy="2430"/>
          </a:xfrm>
        </p:grpSpPr>
        <p:grpSp>
          <p:nvGrpSpPr>
            <p:cNvPr id="44039" name="Group 7">
              <a:extLst>
                <a:ext uri="{FF2B5EF4-FFF2-40B4-BE49-F238E27FC236}">
                  <a16:creationId xmlns:a16="http://schemas.microsoft.com/office/drawing/2014/main" id="{2346F404-AE35-4CB0-8FF3-7FC71DDF80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91" y="11724"/>
              <a:ext cx="2266" cy="2430"/>
              <a:chOff x="8191" y="11724"/>
              <a:chExt cx="2266" cy="2430"/>
            </a:xfrm>
          </p:grpSpPr>
          <p:pic>
            <p:nvPicPr>
              <p:cNvPr id="44040" name="Picture 8">
                <a:extLst>
                  <a:ext uri="{FF2B5EF4-FFF2-40B4-BE49-F238E27FC236}">
                    <a16:creationId xmlns:a16="http://schemas.microsoft.com/office/drawing/2014/main" id="{04F5E773-672C-4E14-812A-043D1F66C5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087"/>
              <a:stretch>
                <a:fillRect/>
              </a:stretch>
            </p:blipFill>
            <p:spPr bwMode="auto">
              <a:xfrm>
                <a:off x="8191" y="11724"/>
                <a:ext cx="2266" cy="24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4041" name="Line 9">
                <a:extLst>
                  <a:ext uri="{FF2B5EF4-FFF2-40B4-BE49-F238E27FC236}">
                    <a16:creationId xmlns:a16="http://schemas.microsoft.com/office/drawing/2014/main" id="{B3113110-68CA-4CCC-98CD-3D6FDA4037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946" y="11990"/>
                <a:ext cx="0" cy="31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4042" name="Line 10">
              <a:extLst>
                <a:ext uri="{FF2B5EF4-FFF2-40B4-BE49-F238E27FC236}">
                  <a16:creationId xmlns:a16="http://schemas.microsoft.com/office/drawing/2014/main" id="{C6778578-79D1-4514-91BF-DCE971C490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045" y="12282"/>
              <a:ext cx="917" cy="93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4045" name="Line 13">
            <a:extLst>
              <a:ext uri="{FF2B5EF4-FFF2-40B4-BE49-F238E27FC236}">
                <a16:creationId xmlns:a16="http://schemas.microsoft.com/office/drawing/2014/main" id="{19B66A3B-79C2-4237-961D-4800B9961D3F}"/>
              </a:ext>
            </a:extLst>
          </p:cNvPr>
          <p:cNvSpPr>
            <a:spLocks noChangeShapeType="1"/>
          </p:cNvSpPr>
          <p:nvPr/>
        </p:nvSpPr>
        <p:spPr bwMode="auto">
          <a:xfrm>
            <a:off x="6443663" y="1484784"/>
            <a:ext cx="2555875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046" name="Line 14">
            <a:extLst>
              <a:ext uri="{FF2B5EF4-FFF2-40B4-BE49-F238E27FC236}">
                <a16:creationId xmlns:a16="http://schemas.microsoft.com/office/drawing/2014/main" id="{E8A1B71F-5B4D-4390-B913-5A8C816F20E7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388" y="1772816"/>
            <a:ext cx="410458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047" name="Line 15">
            <a:extLst>
              <a:ext uri="{FF2B5EF4-FFF2-40B4-BE49-F238E27FC236}">
                <a16:creationId xmlns:a16="http://schemas.microsoft.com/office/drawing/2014/main" id="{8855153E-0855-4DAA-A06F-9144877BDCC6}"/>
              </a:ext>
            </a:extLst>
          </p:cNvPr>
          <p:cNvSpPr>
            <a:spLocks noChangeShapeType="1"/>
          </p:cNvSpPr>
          <p:nvPr/>
        </p:nvSpPr>
        <p:spPr bwMode="auto">
          <a:xfrm>
            <a:off x="3059832" y="1052736"/>
            <a:ext cx="792163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4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44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7">
            <a:extLst>
              <a:ext uri="{FF2B5EF4-FFF2-40B4-BE49-F238E27FC236}">
                <a16:creationId xmlns:a16="http://schemas.microsoft.com/office/drawing/2014/main" id="{B60B5C9C-9CE6-47F9-86AD-23A4FD67D5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87"/>
          <a:stretch>
            <a:fillRect/>
          </a:stretch>
        </p:blipFill>
        <p:spPr bwMode="auto">
          <a:xfrm>
            <a:off x="2843213" y="333375"/>
            <a:ext cx="6300787" cy="611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8" name="Line 8">
            <a:extLst>
              <a:ext uri="{FF2B5EF4-FFF2-40B4-BE49-F238E27FC236}">
                <a16:creationId xmlns:a16="http://schemas.microsoft.com/office/drawing/2014/main" id="{6AF98F4E-B89A-480A-9811-C40ECF410323}"/>
              </a:ext>
            </a:extLst>
          </p:cNvPr>
          <p:cNvSpPr>
            <a:spLocks noChangeShapeType="1"/>
          </p:cNvSpPr>
          <p:nvPr/>
        </p:nvSpPr>
        <p:spPr bwMode="auto">
          <a:xfrm>
            <a:off x="7740650" y="989013"/>
            <a:ext cx="0" cy="785812"/>
          </a:xfrm>
          <a:prstGeom prst="line">
            <a:avLst/>
          </a:prstGeom>
          <a:noFill/>
          <a:ln w="762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49" name="Line 9">
            <a:extLst>
              <a:ext uri="{FF2B5EF4-FFF2-40B4-BE49-F238E27FC236}">
                <a16:creationId xmlns:a16="http://schemas.microsoft.com/office/drawing/2014/main" id="{3E66C3EC-BF06-4995-9FFE-D1146C83D54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48263" y="1773238"/>
            <a:ext cx="2549525" cy="2343150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50" name="Line 10">
            <a:extLst>
              <a:ext uri="{FF2B5EF4-FFF2-40B4-BE49-F238E27FC236}">
                <a16:creationId xmlns:a16="http://schemas.microsoft.com/office/drawing/2014/main" id="{190B46B2-1D9C-480D-B97E-A37C303A5F3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17900" y="4043363"/>
            <a:ext cx="1665288" cy="1417637"/>
          </a:xfrm>
          <a:prstGeom prst="line">
            <a:avLst/>
          </a:prstGeom>
          <a:noFill/>
          <a:ln w="76200">
            <a:solidFill>
              <a:srgbClr val="CC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9222" name="Picture 4" descr="21世纪教育网 -- 中国最大型、最专业的中小学教育资源门户网站">
            <a:extLst>
              <a:ext uri="{FF2B5EF4-FFF2-40B4-BE49-F238E27FC236}">
                <a16:creationId xmlns:a16="http://schemas.microsoft.com/office/drawing/2014/main" id="{11CA8D34-0567-47BE-A2BE-715E59532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44" r="61804" b="7072"/>
          <a:stretch>
            <a:fillRect/>
          </a:stretch>
        </p:blipFill>
        <p:spPr bwMode="auto">
          <a:xfrm>
            <a:off x="311150" y="1916113"/>
            <a:ext cx="2747963" cy="385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51" name="Line 11">
            <a:extLst>
              <a:ext uri="{FF2B5EF4-FFF2-40B4-BE49-F238E27FC236}">
                <a16:creationId xmlns:a16="http://schemas.microsoft.com/office/drawing/2014/main" id="{5B620259-7B9A-427F-89C0-44EB005A99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22350" y="3403600"/>
            <a:ext cx="1550988" cy="4763"/>
          </a:xfrm>
          <a:prstGeom prst="line">
            <a:avLst/>
          </a:prstGeom>
          <a:noFill/>
          <a:ln w="57150">
            <a:solidFill>
              <a:schemeClr val="tx2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52" name="Oval 12">
            <a:extLst>
              <a:ext uri="{FF2B5EF4-FFF2-40B4-BE49-F238E27FC236}">
                <a16:creationId xmlns:a16="http://schemas.microsoft.com/office/drawing/2014/main" id="{2A5F84DC-A3C7-4083-8C2E-579A5AEAA0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4875" y="5313363"/>
            <a:ext cx="215900" cy="215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/>
          </a:p>
        </p:txBody>
      </p:sp>
      <p:sp>
        <p:nvSpPr>
          <p:cNvPr id="35853" name="Oval 13">
            <a:extLst>
              <a:ext uri="{FF2B5EF4-FFF2-40B4-BE49-F238E27FC236}">
                <a16:creationId xmlns:a16="http://schemas.microsoft.com/office/drawing/2014/main" id="{635A851D-E2A3-426A-866E-34113CE0C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7625" y="3860800"/>
            <a:ext cx="215900" cy="215900"/>
          </a:xfrm>
          <a:prstGeom prst="ellipse">
            <a:avLst/>
          </a:prstGeom>
          <a:solidFill>
            <a:srgbClr val="00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/>
          </a:p>
        </p:txBody>
      </p:sp>
      <p:sp>
        <p:nvSpPr>
          <p:cNvPr id="35854" name="Oval 14">
            <a:extLst>
              <a:ext uri="{FF2B5EF4-FFF2-40B4-BE49-F238E27FC236}">
                <a16:creationId xmlns:a16="http://schemas.microsoft.com/office/drawing/2014/main" id="{785A2040-E0B3-42E2-A48F-B1F116B3C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8888" y="1674813"/>
            <a:ext cx="215900" cy="2159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5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52" grpId="0" animBg="1"/>
      <p:bldP spid="35853" grpId="0" animBg="1"/>
      <p:bldP spid="3585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5BD220C9-0BFC-46C3-BF0C-19356123F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3" y="112713"/>
            <a:ext cx="9144000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zh-CN" sz="2400" b="1" dirty="0"/>
              <a:t>3.</a:t>
            </a:r>
            <a:r>
              <a:rPr lang="zh-CN" altLang="en-US" sz="2400" b="1" dirty="0"/>
              <a:t>立方体工件表面均匀地涂上某种油，需要用竖直向下的力</a:t>
            </a:r>
            <a:r>
              <a:rPr lang="en-US" altLang="zh-CN" sz="2400" b="1" i="1" dirty="0"/>
              <a:t>F</a:t>
            </a:r>
            <a:r>
              <a:rPr lang="zh-CN" altLang="en-US" sz="2400" b="1" dirty="0"/>
              <a:t>把漂浮在油面上的工件缓缓</a:t>
            </a:r>
            <a:r>
              <a:rPr lang="zh-CN" altLang="en-US" sz="2400" b="1" dirty="0">
                <a:solidFill>
                  <a:srgbClr val="CC0000"/>
                </a:solidFill>
              </a:rPr>
              <a:t>匀速</a:t>
            </a:r>
            <a:r>
              <a:rPr lang="zh-CN" altLang="en-US" sz="2400" b="1" dirty="0"/>
              <a:t>压入油内，如图甲所示。工件的下底面与油面的距离为</a:t>
            </a:r>
            <a:r>
              <a:rPr lang="en-US" altLang="zh-CN" sz="2400" b="1" i="1" dirty="0"/>
              <a:t>h</a:t>
            </a:r>
            <a:r>
              <a:rPr lang="zh-CN" altLang="en-US" sz="2400" b="1" dirty="0"/>
              <a:t>，力</a:t>
            </a:r>
            <a:r>
              <a:rPr lang="en-US" altLang="zh-CN" sz="2400" b="1" i="1" dirty="0"/>
              <a:t>F</a:t>
            </a:r>
            <a:r>
              <a:rPr lang="zh-CN" altLang="en-US" sz="2400" b="1" dirty="0"/>
              <a:t>与</a:t>
            </a:r>
            <a:r>
              <a:rPr lang="en-US" altLang="zh-CN" sz="2400" b="1" i="1" dirty="0"/>
              <a:t>h</a:t>
            </a:r>
            <a:r>
              <a:rPr lang="zh-CN" altLang="en-US" sz="2400" b="1" dirty="0"/>
              <a:t>的大小关系如图乙所示。小科觉得图中</a:t>
            </a:r>
            <a:r>
              <a:rPr lang="en-US" altLang="zh-CN" sz="2400" b="1" i="1" dirty="0"/>
              <a:t>CB</a:t>
            </a:r>
            <a:r>
              <a:rPr lang="zh-CN" altLang="en-US" sz="2400" b="1" dirty="0"/>
              <a:t>的延长线</a:t>
            </a:r>
            <a:r>
              <a:rPr lang="en-US" altLang="zh-CN" sz="2400" b="1" i="1" dirty="0"/>
              <a:t>BA</a:t>
            </a:r>
            <a:r>
              <a:rPr lang="zh-CN" altLang="en-US" sz="2400" b="1" dirty="0"/>
              <a:t>段是没有意义的，老师告诉他，</a:t>
            </a:r>
            <a:r>
              <a:rPr lang="zh-CN" altLang="en-US" sz="2400" b="1" dirty="0">
                <a:solidFill>
                  <a:srgbClr val="CC0000"/>
                </a:solidFill>
              </a:rPr>
              <a:t>力</a:t>
            </a:r>
            <a:r>
              <a:rPr lang="en-US" altLang="zh-CN" sz="2400" b="1" i="1" dirty="0">
                <a:solidFill>
                  <a:srgbClr val="CC0000"/>
                </a:solidFill>
              </a:rPr>
              <a:t>F</a:t>
            </a:r>
            <a:r>
              <a:rPr lang="zh-CN" altLang="en-US" sz="2400" b="1" dirty="0">
                <a:solidFill>
                  <a:srgbClr val="CC0000"/>
                </a:solidFill>
              </a:rPr>
              <a:t>为负值时，表明它的方向与原来的方向相反</a:t>
            </a:r>
            <a:r>
              <a:rPr lang="zh-CN" altLang="en-US" sz="2400" b="1" dirty="0"/>
              <a:t>了。</a:t>
            </a:r>
          </a:p>
          <a:p>
            <a:r>
              <a:rPr lang="en-US" altLang="zh-CN" sz="2400" b="1" dirty="0"/>
              <a:t>(1)</a:t>
            </a:r>
            <a:r>
              <a:rPr lang="zh-CN" altLang="en-US" sz="2400" b="1" dirty="0"/>
              <a:t>分析</a:t>
            </a:r>
            <a:r>
              <a:rPr lang="en-US" altLang="zh-CN" sz="2400" b="1" i="1" dirty="0"/>
              <a:t>BC</a:t>
            </a:r>
            <a:r>
              <a:rPr lang="zh-CN" altLang="en-US" sz="2400" b="1" dirty="0"/>
              <a:t>段：随着</a:t>
            </a:r>
            <a:r>
              <a:rPr lang="en-US" altLang="zh-CN" sz="2400" b="1" i="1" dirty="0"/>
              <a:t>h</a:t>
            </a:r>
            <a:r>
              <a:rPr lang="zh-CN" altLang="en-US" sz="2400" b="1" dirty="0"/>
              <a:t>的增大，工件所受的浮力大小将</a:t>
            </a:r>
            <a:r>
              <a:rPr lang="zh-CN" altLang="en-US" sz="2400" b="1" u="sng" dirty="0"/>
              <a:t>      </a:t>
            </a:r>
            <a:r>
              <a:rPr lang="zh-CN" altLang="en-US" sz="2400" b="1" dirty="0"/>
              <a:t>，油对工件下底面的压强大小将</a:t>
            </a:r>
            <a:r>
              <a:rPr lang="zh-CN" altLang="en-US" sz="2400" b="1" u="sng" dirty="0"/>
              <a:t>      </a:t>
            </a:r>
            <a:r>
              <a:rPr lang="en-US" altLang="zh-CN" sz="2400" b="1" dirty="0"/>
              <a:t>(</a:t>
            </a:r>
            <a:r>
              <a:rPr lang="zh-CN" altLang="en-US" sz="2400" b="1" dirty="0"/>
              <a:t>填“变大”、“变小”或“不变”</a:t>
            </a:r>
            <a:r>
              <a:rPr lang="en-US" altLang="zh-CN" sz="2400" b="1" dirty="0"/>
              <a:t>)</a:t>
            </a:r>
            <a:r>
              <a:rPr lang="zh-CN" altLang="en-US" sz="2400" b="1" dirty="0"/>
              <a:t>；    </a:t>
            </a:r>
          </a:p>
          <a:p>
            <a:r>
              <a:rPr lang="en-US" altLang="zh-CN" sz="2400" b="1" dirty="0"/>
              <a:t>(2)</a:t>
            </a:r>
            <a:r>
              <a:rPr lang="zh-CN" altLang="en-US" sz="2400" b="1" dirty="0"/>
              <a:t>若</a:t>
            </a:r>
            <a:r>
              <a:rPr lang="en-US" altLang="zh-CN" sz="2400" b="1" i="1" dirty="0"/>
              <a:t>A</a:t>
            </a:r>
            <a:r>
              <a:rPr lang="zh-CN" altLang="en-US" sz="2400" b="1" dirty="0"/>
              <a:t>点的坐标为</a:t>
            </a:r>
            <a:r>
              <a:rPr lang="en-US" altLang="zh-CN" sz="2400" b="1" dirty="0"/>
              <a:t>(-</a:t>
            </a:r>
            <a:r>
              <a:rPr lang="en-US" altLang="zh-CN" sz="2400" b="1" i="1" dirty="0"/>
              <a:t>a</a:t>
            </a:r>
            <a:r>
              <a:rPr lang="zh-CN" altLang="en-US" sz="2400" b="1" dirty="0"/>
              <a:t>，</a:t>
            </a:r>
            <a:r>
              <a:rPr lang="en-US" altLang="zh-CN" sz="2400" b="1" dirty="0"/>
              <a:t>0)</a:t>
            </a:r>
            <a:r>
              <a:rPr lang="zh-CN" altLang="en-US" sz="2400" b="1" dirty="0"/>
              <a:t>，则</a:t>
            </a:r>
            <a:r>
              <a:rPr lang="en-US" altLang="zh-CN" sz="2400" b="1" i="1" dirty="0"/>
              <a:t>a</a:t>
            </a:r>
            <a:r>
              <a:rPr lang="en-US" altLang="zh-CN" sz="2400" b="1" dirty="0"/>
              <a:t>=</a:t>
            </a:r>
            <a:r>
              <a:rPr lang="en-US" altLang="zh-CN" sz="2400" b="1" u="sng" dirty="0"/>
              <a:t>      </a:t>
            </a:r>
            <a:r>
              <a:rPr lang="zh-CN" altLang="en-US" sz="2400" b="1" dirty="0"/>
              <a:t>。从图像分析，</a:t>
            </a:r>
            <a:r>
              <a:rPr lang="en-US" altLang="zh-CN" sz="2400" b="1" i="1" dirty="0"/>
              <a:t>a</a:t>
            </a:r>
            <a:r>
              <a:rPr lang="zh-CN" altLang="en-US" sz="2400" b="1" dirty="0"/>
              <a:t>表示了工件一个物理量的值，这个量就是工件的</a:t>
            </a:r>
            <a:r>
              <a:rPr lang="zh-CN" altLang="en-US" sz="2400" b="1" u="sng" dirty="0"/>
              <a:t>        </a:t>
            </a:r>
            <a:r>
              <a:rPr lang="zh-CN" altLang="en-US" sz="2400" b="1" dirty="0"/>
              <a:t>；</a:t>
            </a:r>
          </a:p>
          <a:p>
            <a:r>
              <a:rPr lang="en-US" altLang="zh-CN" sz="2400" b="1" dirty="0"/>
              <a:t>(3)</a:t>
            </a:r>
            <a:r>
              <a:rPr lang="zh-CN" altLang="en-US" sz="2400" b="1" dirty="0"/>
              <a:t>求</a:t>
            </a:r>
            <a:r>
              <a:rPr lang="en-US" altLang="zh-CN" sz="2400" b="1" i="1" dirty="0"/>
              <a:t>C</a:t>
            </a:r>
            <a:r>
              <a:rPr lang="zh-CN" altLang="en-US" sz="2400" b="1" dirty="0"/>
              <a:t>点所对应状态下，工件所受的浮力及油对工件下底面的压强。</a:t>
            </a:r>
            <a:r>
              <a:rPr lang="en-US" altLang="zh-CN" sz="2400" b="1" dirty="0"/>
              <a:t>(</a:t>
            </a:r>
            <a:r>
              <a:rPr lang="zh-CN" altLang="en-US" sz="2400" b="1" dirty="0"/>
              <a:t>不考虑大气压强</a:t>
            </a:r>
            <a:r>
              <a:rPr lang="en-US" altLang="zh-CN" sz="2400" b="1" dirty="0"/>
              <a:t>)</a:t>
            </a:r>
          </a:p>
        </p:txBody>
      </p:sp>
      <p:grpSp>
        <p:nvGrpSpPr>
          <p:cNvPr id="45060" name="Group 4">
            <a:extLst>
              <a:ext uri="{FF2B5EF4-FFF2-40B4-BE49-F238E27FC236}">
                <a16:creationId xmlns:a16="http://schemas.microsoft.com/office/drawing/2014/main" id="{6D35333E-344F-49E2-97D6-4125287F7FD2}"/>
              </a:ext>
            </a:extLst>
          </p:cNvPr>
          <p:cNvGrpSpPr>
            <a:grpSpLocks/>
          </p:cNvGrpSpPr>
          <p:nvPr/>
        </p:nvGrpSpPr>
        <p:grpSpPr bwMode="auto">
          <a:xfrm>
            <a:off x="5903913" y="4147963"/>
            <a:ext cx="3240087" cy="2665413"/>
            <a:chOff x="8191" y="11724"/>
            <a:chExt cx="2266" cy="2430"/>
          </a:xfrm>
        </p:grpSpPr>
        <p:grpSp>
          <p:nvGrpSpPr>
            <p:cNvPr id="45061" name="Group 5">
              <a:extLst>
                <a:ext uri="{FF2B5EF4-FFF2-40B4-BE49-F238E27FC236}">
                  <a16:creationId xmlns:a16="http://schemas.microsoft.com/office/drawing/2014/main" id="{F5BD69CB-6D27-4824-BC2D-0BC3A68F20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91" y="11724"/>
              <a:ext cx="2266" cy="2430"/>
              <a:chOff x="8191" y="11724"/>
              <a:chExt cx="2266" cy="2430"/>
            </a:xfrm>
          </p:grpSpPr>
          <p:pic>
            <p:nvPicPr>
              <p:cNvPr id="45062" name="Picture 6">
                <a:extLst>
                  <a:ext uri="{FF2B5EF4-FFF2-40B4-BE49-F238E27FC236}">
                    <a16:creationId xmlns:a16="http://schemas.microsoft.com/office/drawing/2014/main" id="{9A3CC57A-653C-42EE-8CB0-4CEF287F89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087"/>
              <a:stretch>
                <a:fillRect/>
              </a:stretch>
            </p:blipFill>
            <p:spPr bwMode="auto">
              <a:xfrm>
                <a:off x="8191" y="11724"/>
                <a:ext cx="2266" cy="24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063" name="Line 7">
                <a:extLst>
                  <a:ext uri="{FF2B5EF4-FFF2-40B4-BE49-F238E27FC236}">
                    <a16:creationId xmlns:a16="http://schemas.microsoft.com/office/drawing/2014/main" id="{4198D84F-6742-4B01-862E-CD5644391D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946" y="11990"/>
                <a:ext cx="0" cy="31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5064" name="Line 8">
              <a:extLst>
                <a:ext uri="{FF2B5EF4-FFF2-40B4-BE49-F238E27FC236}">
                  <a16:creationId xmlns:a16="http://schemas.microsoft.com/office/drawing/2014/main" id="{B4DE47B5-2F7F-4662-9708-3D54F85536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045" y="12282"/>
              <a:ext cx="917" cy="93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5065" name="Text Box 9">
            <a:extLst>
              <a:ext uri="{FF2B5EF4-FFF2-40B4-BE49-F238E27FC236}">
                <a16:creationId xmlns:a16="http://schemas.microsoft.com/office/drawing/2014/main" id="{84A878D6-D0F6-4528-9301-91E3D29A9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825" y="1707289"/>
            <a:ext cx="796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变大</a:t>
            </a:r>
          </a:p>
        </p:txBody>
      </p:sp>
      <p:sp>
        <p:nvSpPr>
          <p:cNvPr id="45066" name="Text Box 10">
            <a:extLst>
              <a:ext uri="{FF2B5EF4-FFF2-40B4-BE49-F238E27FC236}">
                <a16:creationId xmlns:a16="http://schemas.microsoft.com/office/drawing/2014/main" id="{9A58FE74-AA2F-428C-AE39-9F8F4DA32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1880" y="2060848"/>
            <a:ext cx="10080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变大</a:t>
            </a:r>
          </a:p>
        </p:txBody>
      </p:sp>
      <p:sp>
        <p:nvSpPr>
          <p:cNvPr id="45067" name="Text Box 11">
            <a:extLst>
              <a:ext uri="{FF2B5EF4-FFF2-40B4-BE49-F238E27FC236}">
                <a16:creationId xmlns:a16="http://schemas.microsoft.com/office/drawing/2014/main" id="{D1E1C15C-4C0F-4C3E-AED3-6C92AAAD6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1700" y="2812338"/>
            <a:ext cx="1079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400</a:t>
            </a:r>
          </a:p>
        </p:txBody>
      </p:sp>
      <p:sp>
        <p:nvSpPr>
          <p:cNvPr id="45068" name="Text Box 12">
            <a:extLst>
              <a:ext uri="{FF2B5EF4-FFF2-40B4-BE49-F238E27FC236}">
                <a16:creationId xmlns:a16="http://schemas.microsoft.com/office/drawing/2014/main" id="{B463969A-C1A1-4AFE-A8DC-03B162F82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4649" y="3176670"/>
            <a:ext cx="796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重力</a:t>
            </a:r>
          </a:p>
        </p:txBody>
      </p:sp>
      <p:pic>
        <p:nvPicPr>
          <p:cNvPr id="45069" name="Picture 13">
            <a:extLst>
              <a:ext uri="{FF2B5EF4-FFF2-40B4-BE49-F238E27FC236}">
                <a16:creationId xmlns:a16="http://schemas.microsoft.com/office/drawing/2014/main" id="{C4F0220D-84E9-4252-9C8B-CF3C86265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2" t="85760" r="42688" b="5806"/>
          <a:stretch>
            <a:fillRect/>
          </a:stretch>
        </p:blipFill>
        <p:spPr bwMode="auto">
          <a:xfrm>
            <a:off x="107950" y="5229225"/>
            <a:ext cx="4968875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5082" name="Group 26">
            <a:extLst>
              <a:ext uri="{FF2B5EF4-FFF2-40B4-BE49-F238E27FC236}">
                <a16:creationId xmlns:a16="http://schemas.microsoft.com/office/drawing/2014/main" id="{3F3C7B57-169D-4D15-8DA3-74B51762B48F}"/>
              </a:ext>
            </a:extLst>
          </p:cNvPr>
          <p:cNvGrpSpPr>
            <a:grpSpLocks/>
          </p:cNvGrpSpPr>
          <p:nvPr/>
        </p:nvGrpSpPr>
        <p:grpSpPr bwMode="auto">
          <a:xfrm>
            <a:off x="5251450" y="4359175"/>
            <a:ext cx="904875" cy="1662113"/>
            <a:chOff x="3126" y="2659"/>
            <a:chExt cx="570" cy="1047"/>
          </a:xfrm>
        </p:grpSpPr>
        <p:sp>
          <p:nvSpPr>
            <p:cNvPr id="45076" name="Text Box 20">
              <a:extLst>
                <a:ext uri="{FF2B5EF4-FFF2-40B4-BE49-F238E27FC236}">
                  <a16:creationId xmlns:a16="http://schemas.microsoft.com/office/drawing/2014/main" id="{C15D7F48-B9DC-4B08-AB7D-745A949D66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97" y="2659"/>
              <a:ext cx="29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800" b="1"/>
                <a:t>F</a:t>
              </a:r>
              <a:r>
                <a:rPr lang="zh-CN" altLang="en-US" sz="1800" b="1" baseline="-25000"/>
                <a:t>浮</a:t>
              </a:r>
            </a:p>
          </p:txBody>
        </p:sp>
        <p:grpSp>
          <p:nvGrpSpPr>
            <p:cNvPr id="45081" name="Group 25">
              <a:extLst>
                <a:ext uri="{FF2B5EF4-FFF2-40B4-BE49-F238E27FC236}">
                  <a16:creationId xmlns:a16="http://schemas.microsoft.com/office/drawing/2014/main" id="{AFD46F0C-B3CF-401E-8CD3-4EFCFD9CF2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26" y="2704"/>
              <a:ext cx="534" cy="1002"/>
              <a:chOff x="3107" y="2750"/>
              <a:chExt cx="534" cy="1002"/>
            </a:xfrm>
          </p:grpSpPr>
          <p:grpSp>
            <p:nvGrpSpPr>
              <p:cNvPr id="45077" name="Group 21">
                <a:extLst>
                  <a:ext uri="{FF2B5EF4-FFF2-40B4-BE49-F238E27FC236}">
                    <a16:creationId xmlns:a16="http://schemas.microsoft.com/office/drawing/2014/main" id="{17E947A3-B0A5-4BE0-93F4-14183E0693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07" y="2750"/>
                <a:ext cx="480" cy="965"/>
                <a:chOff x="3107" y="2766"/>
                <a:chExt cx="363" cy="784"/>
              </a:xfrm>
            </p:grpSpPr>
            <p:grpSp>
              <p:nvGrpSpPr>
                <p:cNvPr id="45072" name="Group 16">
                  <a:extLst>
                    <a:ext uri="{FF2B5EF4-FFF2-40B4-BE49-F238E27FC236}">
                      <a16:creationId xmlns:a16="http://schemas.microsoft.com/office/drawing/2014/main" id="{A282CF02-AE78-400B-84C5-AB7A9AC980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07" y="2976"/>
                  <a:ext cx="363" cy="318"/>
                  <a:chOff x="3107" y="2976"/>
                  <a:chExt cx="363" cy="318"/>
                </a:xfrm>
              </p:grpSpPr>
              <p:sp>
                <p:nvSpPr>
                  <p:cNvPr id="45070" name="Rectangle 14">
                    <a:extLst>
                      <a:ext uri="{FF2B5EF4-FFF2-40B4-BE49-F238E27FC236}">
                        <a16:creationId xmlns:a16="http://schemas.microsoft.com/office/drawing/2014/main" id="{81098289-21A7-4F70-8DAE-2E41944986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07" y="2976"/>
                    <a:ext cx="363" cy="318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5071" name="Oval 15">
                    <a:extLst>
                      <a:ext uri="{FF2B5EF4-FFF2-40B4-BE49-F238E27FC236}">
                        <a16:creationId xmlns:a16="http://schemas.microsoft.com/office/drawing/2014/main" id="{CFC4643A-FB4E-45D5-8929-215158287E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59" y="3113"/>
                    <a:ext cx="45" cy="45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45073" name="Line 17">
                  <a:extLst>
                    <a:ext uri="{FF2B5EF4-FFF2-40B4-BE49-F238E27FC236}">
                      <a16:creationId xmlns:a16="http://schemas.microsoft.com/office/drawing/2014/main" id="{487A31C3-3379-4CFC-96D2-10C611B8834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80" y="3142"/>
                  <a:ext cx="0" cy="408"/>
                </a:xfrm>
                <a:prstGeom prst="line">
                  <a:avLst/>
                </a:prstGeom>
                <a:noFill/>
                <a:ln w="19050">
                  <a:solidFill>
                    <a:srgbClr val="0000CC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5074" name="Line 18">
                  <a:extLst>
                    <a:ext uri="{FF2B5EF4-FFF2-40B4-BE49-F238E27FC236}">
                      <a16:creationId xmlns:a16="http://schemas.microsoft.com/office/drawing/2014/main" id="{5B51A857-1B79-4C82-91CF-2B784959207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83" y="3134"/>
                  <a:ext cx="0" cy="272"/>
                </a:xfrm>
                <a:prstGeom prst="line">
                  <a:avLst/>
                </a:prstGeom>
                <a:noFill/>
                <a:ln w="28575">
                  <a:solidFill>
                    <a:srgbClr val="CC00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5075" name="Line 19">
                  <a:extLst>
                    <a:ext uri="{FF2B5EF4-FFF2-40B4-BE49-F238E27FC236}">
                      <a16:creationId xmlns:a16="http://schemas.microsoft.com/office/drawing/2014/main" id="{D8D16FC8-D8FE-4604-84AF-6B06BC0A1B2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280" y="2766"/>
                  <a:ext cx="0" cy="363"/>
                </a:xfrm>
                <a:prstGeom prst="line">
                  <a:avLst/>
                </a:prstGeom>
                <a:noFill/>
                <a:ln w="28575">
                  <a:solidFill>
                    <a:srgbClr val="0066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45078" name="Text Box 22">
                <a:extLst>
                  <a:ext uri="{FF2B5EF4-FFF2-40B4-BE49-F238E27FC236}">
                    <a16:creationId xmlns:a16="http://schemas.microsoft.com/office/drawing/2014/main" id="{F9E5267F-3255-4771-9ABB-0233CB4457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79" y="3203"/>
                <a:ext cx="21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800" b="1"/>
                  <a:t>G</a:t>
                </a:r>
                <a:endParaRPr lang="zh-CN" altLang="en-US" sz="1800" b="1" baseline="-25000"/>
              </a:p>
            </p:txBody>
          </p:sp>
          <p:sp>
            <p:nvSpPr>
              <p:cNvPr id="45079" name="Text Box 23">
                <a:extLst>
                  <a:ext uri="{FF2B5EF4-FFF2-40B4-BE49-F238E27FC236}">
                    <a16:creationId xmlns:a16="http://schemas.microsoft.com/office/drawing/2014/main" id="{1754A514-4CC9-440D-A721-0A3278D6EF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79" y="3521"/>
                <a:ext cx="26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800" b="1"/>
                  <a:t>F</a:t>
                </a:r>
                <a:r>
                  <a:rPr lang="en-US" altLang="zh-CN" sz="1800" b="1" baseline="-25000"/>
                  <a:t>C</a:t>
                </a:r>
              </a:p>
            </p:txBody>
          </p:sp>
        </p:grpSp>
      </p:grpSp>
      <p:sp>
        <p:nvSpPr>
          <p:cNvPr id="45083" name="Oval 27">
            <a:extLst>
              <a:ext uri="{FF2B5EF4-FFF2-40B4-BE49-F238E27FC236}">
                <a16:creationId xmlns:a16="http://schemas.microsoft.com/office/drawing/2014/main" id="{06A921FA-F8EA-4890-B05A-74182CC3A4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00392" y="6309320"/>
            <a:ext cx="503238" cy="358775"/>
          </a:xfrm>
          <a:prstGeom prst="ellips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45085" name="Line 29">
            <a:extLst>
              <a:ext uri="{FF2B5EF4-FFF2-40B4-BE49-F238E27FC236}">
                <a16:creationId xmlns:a16="http://schemas.microsoft.com/office/drawing/2014/main" id="{B2CEEE52-A1FE-438B-B009-9E45B0E0D07E}"/>
              </a:ext>
            </a:extLst>
          </p:cNvPr>
          <p:cNvSpPr>
            <a:spLocks noChangeShapeType="1"/>
          </p:cNvSpPr>
          <p:nvPr/>
        </p:nvSpPr>
        <p:spPr bwMode="auto">
          <a:xfrm>
            <a:off x="5076825" y="4869160"/>
            <a:ext cx="1079500" cy="0"/>
          </a:xfrm>
          <a:prstGeom prst="line">
            <a:avLst/>
          </a:prstGeom>
          <a:noFill/>
          <a:ln w="38100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86" name="Oval 30">
            <a:extLst>
              <a:ext uri="{FF2B5EF4-FFF2-40B4-BE49-F238E27FC236}">
                <a16:creationId xmlns:a16="http://schemas.microsoft.com/office/drawing/2014/main" id="{8C94AA1F-9752-4E6C-8142-977C4176C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588" y="4581128"/>
            <a:ext cx="503237" cy="358775"/>
          </a:xfrm>
          <a:prstGeom prst="ellips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45087" name="Rectangle 31">
            <a:extLst>
              <a:ext uri="{FF2B5EF4-FFF2-40B4-BE49-F238E27FC236}">
                <a16:creationId xmlns:a16="http://schemas.microsoft.com/office/drawing/2014/main" id="{66F1887D-EE50-43C2-BE4B-C4DE70B216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475" y="4508500"/>
            <a:ext cx="14906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en-US" altLang="zh-CN" sz="2000" b="1" i="1">
                <a:solidFill>
                  <a:srgbClr val="0000CC"/>
                </a:solidFill>
              </a:rPr>
              <a:t>F</a:t>
            </a:r>
            <a:r>
              <a:rPr lang="zh-CN" altLang="en-US" sz="2000" b="1" baseline="-25000">
                <a:solidFill>
                  <a:srgbClr val="0000CC"/>
                </a:solidFill>
              </a:rPr>
              <a:t>浮</a:t>
            </a:r>
            <a:r>
              <a:rPr lang="en-US" altLang="zh-CN" sz="2000" b="1">
                <a:solidFill>
                  <a:srgbClr val="0000CC"/>
                </a:solidFill>
              </a:rPr>
              <a:t>=</a:t>
            </a:r>
            <a:r>
              <a:rPr lang="en-US" altLang="zh-CN" sz="2000" b="1" i="1">
                <a:solidFill>
                  <a:srgbClr val="0000CC"/>
                </a:solidFill>
              </a:rPr>
              <a:t>G </a:t>
            </a:r>
            <a:r>
              <a:rPr lang="en-US" altLang="zh-CN" sz="2000" b="1">
                <a:solidFill>
                  <a:srgbClr val="0000CC"/>
                </a:solidFill>
              </a:rPr>
              <a:t>+</a:t>
            </a:r>
            <a:r>
              <a:rPr lang="en-US" altLang="zh-CN" sz="2000" b="1" i="1">
                <a:solidFill>
                  <a:srgbClr val="0000CC"/>
                </a:solidFill>
              </a:rPr>
              <a:t>F</a:t>
            </a:r>
            <a:r>
              <a:rPr lang="en-US" altLang="zh-CN" sz="2000" b="1">
                <a:solidFill>
                  <a:srgbClr val="0000CC"/>
                </a:solidFill>
              </a:rPr>
              <a:t>c </a:t>
            </a:r>
          </a:p>
        </p:txBody>
      </p:sp>
      <p:sp>
        <p:nvSpPr>
          <p:cNvPr id="45088" name="Oval 32">
            <a:extLst>
              <a:ext uri="{FF2B5EF4-FFF2-40B4-BE49-F238E27FC236}">
                <a16:creationId xmlns:a16="http://schemas.microsoft.com/office/drawing/2014/main" id="{2A493800-5ADF-49DB-BDE2-A856DBCE48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4888" y="6166569"/>
            <a:ext cx="503237" cy="358775"/>
          </a:xfrm>
          <a:prstGeom prst="ellips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en-US" sz="18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5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50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50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20"/>
                            </p:stCondLst>
                            <p:childTnLst>
                              <p:par>
                                <p:cTn id="1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450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450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450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450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450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450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70" decel="100000"/>
                                        <p:tgtEl>
                                          <p:spTgt spid="450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770" decel="100000"/>
                                        <p:tgtEl>
                                          <p:spTgt spid="4508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8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45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2" dur="770" fill="hold"/>
                                        <p:tgtEl>
                                          <p:spTgt spid="45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45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450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450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450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5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5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5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45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5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5" grpId="0"/>
      <p:bldP spid="45066" grpId="0"/>
      <p:bldP spid="45067" grpId="0"/>
      <p:bldP spid="45068" grpId="0"/>
      <p:bldP spid="45083" grpId="0" animBg="1"/>
      <p:bldP spid="45086" grpId="0" animBg="1"/>
      <p:bldP spid="45087" grpId="0"/>
      <p:bldP spid="4508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95" name="Group 15">
            <a:extLst>
              <a:ext uri="{FF2B5EF4-FFF2-40B4-BE49-F238E27FC236}">
                <a16:creationId xmlns:a16="http://schemas.microsoft.com/office/drawing/2014/main" id="{CC9BD8B9-C51F-4D6B-AFA4-E2FC7733A92E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908050"/>
            <a:ext cx="8280400" cy="2867025"/>
            <a:chOff x="204" y="300"/>
            <a:chExt cx="5216" cy="1806"/>
          </a:xfrm>
        </p:grpSpPr>
        <p:sp>
          <p:nvSpPr>
            <p:cNvPr id="46089" name="Text Box 3729">
              <a:extLst>
                <a:ext uri="{FF2B5EF4-FFF2-40B4-BE49-F238E27FC236}">
                  <a16:creationId xmlns:a16="http://schemas.microsoft.com/office/drawing/2014/main" id="{289800FE-8219-41B3-A90A-0860E47EE7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" y="1752"/>
              <a:ext cx="5216" cy="22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indent="266700"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剪铁皮剪刀       剪钢丝钳子                 赛艇船桨                      独轮车</a:t>
              </a:r>
              <a:endParaRPr lang="zh-CN" altLang="en-US" sz="2000"/>
            </a:p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A                          B                               C                                    D</a:t>
              </a:r>
              <a:endParaRPr lang="en-US" altLang="zh-CN" sz="2000"/>
            </a:p>
          </p:txBody>
        </p:sp>
        <p:grpSp>
          <p:nvGrpSpPr>
            <p:cNvPr id="46094" name="Group 14">
              <a:extLst>
                <a:ext uri="{FF2B5EF4-FFF2-40B4-BE49-F238E27FC236}">
                  <a16:creationId xmlns:a16="http://schemas.microsoft.com/office/drawing/2014/main" id="{AD1F05DF-2800-4F41-BF8D-E270033DA5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0" y="300"/>
              <a:ext cx="5080" cy="1806"/>
              <a:chOff x="340" y="354"/>
              <a:chExt cx="5080" cy="1806"/>
            </a:xfrm>
          </p:grpSpPr>
          <p:sp>
            <p:nvSpPr>
              <p:cNvPr id="46088" name="Text Box 583">
                <a:extLst>
                  <a:ext uri="{FF2B5EF4-FFF2-40B4-BE49-F238E27FC236}">
                    <a16:creationId xmlns:a16="http://schemas.microsoft.com/office/drawing/2014/main" id="{17B3B08E-3D68-43BA-A3B1-F9F33550D0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72" y="1979"/>
                <a:ext cx="317" cy="181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eaLnBrk="0" hangingPunct="0"/>
                <a:r>
                  <a:rPr lang="zh-CN" altLang="en-US" sz="20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图</a:t>
                </a:r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zh-CN" sz="2000"/>
              </a:p>
            </p:txBody>
          </p:sp>
          <p:pic>
            <p:nvPicPr>
              <p:cNvPr id="46087" name="图片 3933">
                <a:extLst>
                  <a:ext uri="{FF2B5EF4-FFF2-40B4-BE49-F238E27FC236}">
                    <a16:creationId xmlns:a16="http://schemas.microsoft.com/office/drawing/2014/main" id="{0DA2315C-34C9-4BA0-A746-38E687C7D3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5" y="799"/>
                <a:ext cx="1406" cy="87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6086" name="图片 3934">
                <a:extLst>
                  <a:ext uri="{FF2B5EF4-FFF2-40B4-BE49-F238E27FC236}">
                    <a16:creationId xmlns:a16="http://schemas.microsoft.com/office/drawing/2014/main" id="{21D63795-52FF-482B-AC67-BFFBB8092F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5" y="572"/>
                <a:ext cx="1315" cy="120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6085" name="图片 3935">
                <a:extLst>
                  <a:ext uri="{FF2B5EF4-FFF2-40B4-BE49-F238E27FC236}">
                    <a16:creationId xmlns:a16="http://schemas.microsoft.com/office/drawing/2014/main" id="{3AD68E25-345C-4D18-A21A-062BA8DCF9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0" y="527"/>
                <a:ext cx="755" cy="11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6084" name="图片 3936">
                <a:extLst>
                  <a:ext uri="{FF2B5EF4-FFF2-40B4-BE49-F238E27FC236}">
                    <a16:creationId xmlns:a16="http://schemas.microsoft.com/office/drawing/2014/main" id="{C4988468-ED8F-43BF-9AAA-BBE6D0AF9C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7" y="709"/>
                <a:ext cx="1498" cy="94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6090" name="Rectangle 10">
                <a:extLst>
                  <a:ext uri="{FF2B5EF4-FFF2-40B4-BE49-F238E27FC236}">
                    <a16:creationId xmlns:a16="http://schemas.microsoft.com/office/drawing/2014/main" id="{8D1B47EF-65C6-48A8-80DD-752E43CAA7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354"/>
                <a:ext cx="4380" cy="4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eaLnBrk="0" hangingPunct="0"/>
                <a:r>
                  <a:rPr lang="en-US" altLang="zh-CN" sz="20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zh-CN" altLang="en-US" sz="20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（河西）．在图</a:t>
                </a:r>
                <a:r>
                  <a:rPr lang="en-US" altLang="zh-CN" sz="20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zh-CN" altLang="en-US" sz="20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所示的杠杆中，属于费力杠杆的是 （     ）</a:t>
                </a:r>
                <a:endParaRPr lang="zh-CN" altLang="en-US" sz="2000" b="1"/>
              </a:p>
              <a:p>
                <a:pPr eaLnBrk="0" hangingPunct="0"/>
                <a:endParaRPr lang="zh-CN" altLang="en-US" sz="2000" b="1"/>
              </a:p>
            </p:txBody>
          </p:sp>
        </p:grpSp>
      </p:grpSp>
      <p:sp>
        <p:nvSpPr>
          <p:cNvPr id="46103" name="Rectangle 23">
            <a:extLst>
              <a:ext uri="{FF2B5EF4-FFF2-40B4-BE49-F238E27FC236}">
                <a16:creationId xmlns:a16="http://schemas.microsoft.com/office/drawing/2014/main" id="{2B166163-ECCD-477A-A904-CF24767DD8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3859213"/>
            <a:ext cx="82311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（河西）．在图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所示的装置中，不是利用连通器原理工作的是（      ）</a:t>
            </a:r>
            <a:endParaRPr lang="zh-CN" altLang="en-US" sz="2000" b="1"/>
          </a:p>
          <a:p>
            <a:pPr eaLnBrk="0" hangingPunct="0"/>
            <a:endParaRPr lang="zh-CN" altLang="en-US" sz="2000" b="1"/>
          </a:p>
        </p:txBody>
      </p:sp>
      <p:grpSp>
        <p:nvGrpSpPr>
          <p:cNvPr id="46096" name="Group 819">
            <a:extLst>
              <a:ext uri="{FF2B5EF4-FFF2-40B4-BE49-F238E27FC236}">
                <a16:creationId xmlns:a16="http://schemas.microsoft.com/office/drawing/2014/main" id="{72CA5EAD-0A4A-44EB-AE37-A02DE8AD5FDA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4364038"/>
            <a:ext cx="8353425" cy="2376487"/>
            <a:chOff x="0" y="0"/>
            <a:chExt cx="7891" cy="2075"/>
          </a:xfrm>
        </p:grpSpPr>
        <p:sp>
          <p:nvSpPr>
            <p:cNvPr id="46102" name="Rectangle 2747">
              <a:extLst>
                <a:ext uri="{FF2B5EF4-FFF2-40B4-BE49-F238E27FC236}">
                  <a16:creationId xmlns:a16="http://schemas.microsoft.com/office/drawing/2014/main" id="{45CD84AE-5EA6-47A1-8247-A9AA30A8E6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7" y="1763"/>
              <a:ext cx="557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0" hangingPunct="0"/>
              <a:r>
                <a:rPr lang="zh-CN" altLang="en-US" sz="2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图</a:t>
              </a:r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zh-CN" sz="2000"/>
            </a:p>
          </p:txBody>
        </p:sp>
        <p:sp>
          <p:nvSpPr>
            <p:cNvPr id="46101" name="Text Box 2749" descr="学科网(www.zxxk.com)--教育资源门户，提供试卷、教案、课件、论文、素材及各类教学资源下载，还有大量而丰富的教学相关资讯！">
              <a:extLst>
                <a:ext uri="{FF2B5EF4-FFF2-40B4-BE49-F238E27FC236}">
                  <a16:creationId xmlns:a16="http://schemas.microsoft.com/office/drawing/2014/main" id="{3D7692D0-C6A5-48D1-8BCF-A067E08E76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341"/>
              <a:ext cx="7857" cy="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indent="466725" eaLnBrk="0" hangingPunct="0">
                <a:tabLst>
                  <a:tab pos="95250" algn="l"/>
                  <a:tab pos="222250" algn="l"/>
                </a:tabLs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1pPr>
              <a:lvl2pPr eaLnBrk="0" hangingPunct="0">
                <a:tabLst>
                  <a:tab pos="95250" algn="l"/>
                  <a:tab pos="222250" algn="l"/>
                </a:tabLs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2pPr>
              <a:lvl3pPr eaLnBrk="0" hangingPunct="0">
                <a:tabLst>
                  <a:tab pos="95250" algn="l"/>
                  <a:tab pos="222250" algn="l"/>
                </a:tabLs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3pPr>
              <a:lvl4pPr eaLnBrk="0" hangingPunct="0">
                <a:tabLst>
                  <a:tab pos="95250" algn="l"/>
                  <a:tab pos="222250" algn="l"/>
                </a:tabLs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4pPr>
              <a:lvl5pPr eaLnBrk="0" hangingPunct="0">
                <a:tabLst>
                  <a:tab pos="95250" algn="l"/>
                  <a:tab pos="222250" algn="l"/>
                </a:tabLs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5250" algn="l"/>
                  <a:tab pos="222250" algn="l"/>
                </a:tabLs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5250" algn="l"/>
                  <a:tab pos="222250" algn="l"/>
                </a:tabLs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5250" algn="l"/>
                  <a:tab pos="222250" algn="l"/>
                </a:tabLs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5250" algn="l"/>
                  <a:tab pos="222250" algn="l"/>
                </a:tabLst>
                <a:defRPr>
                  <a:solidFill>
                    <a:schemeClr val="tx1"/>
                  </a:solidFill>
                  <a:latin typeface="Comic Sans MS" panose="030F0702030302020204" pitchFamily="66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船闸                  	 茶壶                  活塞式抽水机            水封式地漏</a:t>
              </a:r>
              <a:endParaRPr lang="zh-CN" altLang="en-US" sz="2000"/>
            </a:p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A                  	   B                           C                              D</a:t>
              </a:r>
              <a:endParaRPr lang="en-US" altLang="zh-CN" sz="2000"/>
            </a:p>
          </p:txBody>
        </p:sp>
        <p:pic>
          <p:nvPicPr>
            <p:cNvPr id="46100" name="Picture 2760">
              <a:extLst>
                <a:ext uri="{FF2B5EF4-FFF2-40B4-BE49-F238E27FC236}">
                  <a16:creationId xmlns:a16="http://schemas.microsoft.com/office/drawing/2014/main" id="{E0B60377-4694-4A0E-8630-7D92890ED6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lum bright="-18000" contrast="3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06" cy="13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099" name="Picture 2761">
              <a:extLst>
                <a:ext uri="{FF2B5EF4-FFF2-40B4-BE49-F238E27FC236}">
                  <a16:creationId xmlns:a16="http://schemas.microsoft.com/office/drawing/2014/main" id="{1C87EDAC-F4A7-41E0-9B59-D5946A0A46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96" y="0"/>
              <a:ext cx="1695" cy="13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098" name="Picture 2771">
              <a:extLst>
                <a:ext uri="{FF2B5EF4-FFF2-40B4-BE49-F238E27FC236}">
                  <a16:creationId xmlns:a16="http://schemas.microsoft.com/office/drawing/2014/main" id="{B1ED48FA-E775-4EC0-A222-B65C2B7305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lum contrast="-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2" y="11"/>
              <a:ext cx="1753" cy="1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097" name="Picture 812">
              <a:extLst>
                <a:ext uri="{FF2B5EF4-FFF2-40B4-BE49-F238E27FC236}">
                  <a16:creationId xmlns:a16="http://schemas.microsoft.com/office/drawing/2014/main" id="{11F2B71C-A30A-49A7-8360-B5AF601025C9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4" y="11"/>
              <a:ext cx="1773" cy="1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6107" name="Rectangle 9">
            <a:extLst>
              <a:ext uri="{FF2B5EF4-FFF2-40B4-BE49-F238E27FC236}">
                <a16:creationId xmlns:a16="http://schemas.microsoft.com/office/drawing/2014/main" id="{55E6D246-67E6-41CB-91A2-6CF292CE15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15888"/>
            <a:ext cx="72580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000" b="1">
                <a:ea typeface="黑体" panose="02010609060101010101" pitchFamily="49" charset="-122"/>
              </a:rPr>
              <a:t>三、图形、图片题</a:t>
            </a:r>
          </a:p>
        </p:txBody>
      </p:sp>
      <p:sp>
        <p:nvSpPr>
          <p:cNvPr id="46108" name="Text Box 28">
            <a:extLst>
              <a:ext uri="{FF2B5EF4-FFF2-40B4-BE49-F238E27FC236}">
                <a16:creationId xmlns:a16="http://schemas.microsoft.com/office/drawing/2014/main" id="{9B0A8F92-ED9C-4B66-947B-B07EC3370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825" y="908050"/>
            <a:ext cx="3730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46109" name="Text Box 29">
            <a:extLst>
              <a:ext uri="{FF2B5EF4-FFF2-40B4-BE49-F238E27FC236}">
                <a16:creationId xmlns:a16="http://schemas.microsoft.com/office/drawing/2014/main" id="{47551BA1-35D7-409A-AC96-86390985E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2088" y="3860800"/>
            <a:ext cx="373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</a:rPr>
              <a:t>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61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61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61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61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6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6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08" grpId="0"/>
      <p:bldP spid="4610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>
            <a:extLst>
              <a:ext uri="{FF2B5EF4-FFF2-40B4-BE49-F238E27FC236}">
                <a16:creationId xmlns:a16="http://schemas.microsoft.com/office/drawing/2014/main" id="{35A92261-AAB1-4C25-A767-E7660A3471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765175"/>
            <a:ext cx="72009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en-US" altLang="zh-CN" sz="2400" b="1"/>
              <a:t>3.</a:t>
            </a:r>
            <a:r>
              <a:rPr lang="zh-CN" altLang="en-US" sz="2400" b="1"/>
              <a:t>（河东）小明在按压式订书机的</a:t>
            </a:r>
            <a:r>
              <a:rPr lang="en-US" altLang="zh-CN" sz="2400" b="1" i="1"/>
              <a:t>N</a:t>
            </a:r>
            <a:r>
              <a:rPr lang="zh-CN" altLang="en-US" sz="2400" b="1"/>
              <a:t>点施加压力，将订书针钉入</a:t>
            </a:r>
            <a:r>
              <a:rPr lang="en-US" altLang="zh-CN" sz="2400" b="1" i="1"/>
              <a:t>M</a:t>
            </a:r>
            <a:r>
              <a:rPr lang="zh-CN" altLang="en-US" sz="2400" b="1"/>
              <a:t>点下方的纸张中，能正确表示他使用该订书机时的杠杆示意图是（  </a:t>
            </a:r>
            <a:r>
              <a:rPr lang="en-US" altLang="zh-CN" sz="2400" b="1"/>
              <a:t> </a:t>
            </a:r>
            <a:r>
              <a:rPr lang="zh-CN" altLang="en-US" sz="2400" b="1"/>
              <a:t>）</a:t>
            </a:r>
          </a:p>
        </p:txBody>
      </p:sp>
      <p:pic>
        <p:nvPicPr>
          <p:cNvPr id="47109" name="图片 33">
            <a:extLst>
              <a:ext uri="{FF2B5EF4-FFF2-40B4-BE49-F238E27FC236}">
                <a16:creationId xmlns:a16="http://schemas.microsoft.com/office/drawing/2014/main" id="{14C1426B-63E1-4AB7-9838-71DD822F4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916113"/>
            <a:ext cx="2087563" cy="194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7116" name="Group 12">
            <a:extLst>
              <a:ext uri="{FF2B5EF4-FFF2-40B4-BE49-F238E27FC236}">
                <a16:creationId xmlns:a16="http://schemas.microsoft.com/office/drawing/2014/main" id="{A35582A1-DBC0-48B4-9629-281F51C212BF}"/>
              </a:ext>
            </a:extLst>
          </p:cNvPr>
          <p:cNvGrpSpPr>
            <a:grpSpLocks/>
          </p:cNvGrpSpPr>
          <p:nvPr/>
        </p:nvGrpSpPr>
        <p:grpSpPr bwMode="auto">
          <a:xfrm>
            <a:off x="468313" y="3789363"/>
            <a:ext cx="8278812" cy="1766887"/>
            <a:chOff x="295" y="2362"/>
            <a:chExt cx="5215" cy="1205"/>
          </a:xfrm>
        </p:grpSpPr>
        <p:grpSp>
          <p:nvGrpSpPr>
            <p:cNvPr id="47114" name="Group 10">
              <a:extLst>
                <a:ext uri="{FF2B5EF4-FFF2-40B4-BE49-F238E27FC236}">
                  <a16:creationId xmlns:a16="http://schemas.microsoft.com/office/drawing/2014/main" id="{952F03ED-6708-4988-907C-E53F8098B3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5" y="2362"/>
              <a:ext cx="5171" cy="998"/>
              <a:chOff x="1590" y="2970"/>
              <a:chExt cx="2724" cy="408"/>
            </a:xfrm>
          </p:grpSpPr>
          <p:pic>
            <p:nvPicPr>
              <p:cNvPr id="47110" name="图片 8">
                <a:extLst>
                  <a:ext uri="{FF2B5EF4-FFF2-40B4-BE49-F238E27FC236}">
                    <a16:creationId xmlns:a16="http://schemas.microsoft.com/office/drawing/2014/main" id="{83918566-C97A-45E1-91B5-518A40E83F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90" y="2970"/>
                <a:ext cx="552" cy="4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7111" name="图片 9">
                <a:extLst>
                  <a:ext uri="{FF2B5EF4-FFF2-40B4-BE49-F238E27FC236}">
                    <a16:creationId xmlns:a16="http://schemas.microsoft.com/office/drawing/2014/main" id="{98E3C34F-B21F-4E4B-B73F-8686041B73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92" y="3024"/>
                <a:ext cx="528" cy="3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7112" name="图片 10">
                <a:extLst>
                  <a:ext uri="{FF2B5EF4-FFF2-40B4-BE49-F238E27FC236}">
                    <a16:creationId xmlns:a16="http://schemas.microsoft.com/office/drawing/2014/main" id="{727376FB-2676-4E34-A620-40A01A074B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94" y="3072"/>
                <a:ext cx="540" cy="3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7113" name="图片 11">
                <a:extLst>
                  <a:ext uri="{FF2B5EF4-FFF2-40B4-BE49-F238E27FC236}">
                    <a16:creationId xmlns:a16="http://schemas.microsoft.com/office/drawing/2014/main" id="{99299896-1B66-450A-A4A4-46013871EC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50" y="3006"/>
                <a:ext cx="564" cy="3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7115" name="Text Box 3729">
              <a:extLst>
                <a:ext uri="{FF2B5EF4-FFF2-40B4-BE49-F238E27FC236}">
                  <a16:creationId xmlns:a16="http://schemas.microsoft.com/office/drawing/2014/main" id="{89E3C90A-0F61-4ABC-980D-F2D9EEB331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" y="3339"/>
              <a:ext cx="5170" cy="22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2400">
                  <a:latin typeface="Times New Roman" panose="02020603050405020304" pitchFamily="18" charset="0"/>
                </a:rPr>
                <a:t>       A                  	B                        C                           D</a:t>
              </a:r>
              <a:endParaRPr lang="en-US" altLang="zh-CN" sz="2400"/>
            </a:p>
          </p:txBody>
        </p:sp>
      </p:grpSp>
      <p:sp>
        <p:nvSpPr>
          <p:cNvPr id="47117" name="Line 13">
            <a:extLst>
              <a:ext uri="{FF2B5EF4-FFF2-40B4-BE49-F238E27FC236}">
                <a16:creationId xmlns:a16="http://schemas.microsoft.com/office/drawing/2014/main" id="{81DE19DA-D520-40F5-BC89-A91FA0648EFC}"/>
              </a:ext>
            </a:extLst>
          </p:cNvPr>
          <p:cNvSpPr>
            <a:spLocks noChangeShapeType="1"/>
          </p:cNvSpPr>
          <p:nvPr/>
        </p:nvSpPr>
        <p:spPr bwMode="auto">
          <a:xfrm>
            <a:off x="4932363" y="2133600"/>
            <a:ext cx="0" cy="503238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7119" name="Line 15">
            <a:extLst>
              <a:ext uri="{FF2B5EF4-FFF2-40B4-BE49-F238E27FC236}">
                <a16:creationId xmlns:a16="http://schemas.microsoft.com/office/drawing/2014/main" id="{10279A28-3E49-49C9-A6A5-AFD2CDBEA1B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02138" y="2047875"/>
            <a:ext cx="0" cy="1008063"/>
          </a:xfrm>
          <a:prstGeom prst="line">
            <a:avLst/>
          </a:prstGeom>
          <a:noFill/>
          <a:ln w="57150">
            <a:solidFill>
              <a:srgbClr val="00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7120" name="Text Box 16">
            <a:extLst>
              <a:ext uri="{FF2B5EF4-FFF2-40B4-BE49-F238E27FC236}">
                <a16:creationId xmlns:a16="http://schemas.microsoft.com/office/drawing/2014/main" id="{B3C28D3B-2C31-4133-9639-112C67FB99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1484313"/>
            <a:ext cx="40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</a:rPr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71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7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7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3" name="Rectangle 5">
            <a:extLst>
              <a:ext uri="{FF2B5EF4-FFF2-40B4-BE49-F238E27FC236}">
                <a16:creationId xmlns:a16="http://schemas.microsoft.com/office/drawing/2014/main" id="{A38F4FE8-8996-4EB4-829C-3DC432A2DC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549275"/>
            <a:ext cx="78486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fontAlgn="ctr" hangingPunct="0"/>
            <a:r>
              <a:rPr lang="en-US" altLang="zh-CN" sz="2400" b="1">
                <a:latin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>
                <a:latin typeface="宋体" panose="02010600030101010101" pitchFamily="2" charset="-122"/>
                <a:cs typeface="Times New Roman" panose="02020603050405020304" pitchFamily="18" charset="0"/>
              </a:rPr>
              <a:t>（天津中考）</a:t>
            </a:r>
            <a:r>
              <a:rPr lang="en-US" altLang="zh-CN" sz="2400" b="1">
                <a:latin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图为某蹦床运动员从床面上</a:t>
            </a:r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点起跳后腾空瞬间的照片，根据照片信息估测此时运动员脚尖到床面的距离为</a:t>
            </a:r>
            <a:r>
              <a:rPr lang="zh-CN" altLang="en-US" sz="2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　   　  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（选填</a:t>
            </a:r>
            <a:r>
              <a:rPr lang="zh-CN" altLang="en-US" sz="2400" b="1">
                <a:solidFill>
                  <a:srgbClr val="FF0000"/>
                </a:solidFill>
                <a:cs typeface="Times New Roman" panose="02020603050405020304" pitchFamily="18" charset="0"/>
              </a:rPr>
              <a:t>“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0.8m</a:t>
            </a:r>
            <a:r>
              <a:rPr lang="en-US" altLang="zh-CN" sz="2400" b="1">
                <a:solidFill>
                  <a:srgbClr val="FF0000"/>
                </a:solidFill>
                <a:cs typeface="Times New Roman" panose="02020603050405020304" pitchFamily="18" charset="0"/>
              </a:rPr>
              <a:t>”“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1.8m</a:t>
            </a:r>
            <a:r>
              <a:rPr lang="en-US" altLang="zh-CN" sz="2400" b="1">
                <a:solidFill>
                  <a:srgbClr val="FF0000"/>
                </a:solidFill>
                <a:cs typeface="Times New Roman" panose="02020603050405020304" pitchFamily="18" charset="0"/>
              </a:rPr>
              <a:t>”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或</a:t>
            </a:r>
            <a:r>
              <a:rPr lang="zh-CN" altLang="en-US" sz="2400" b="1">
                <a:solidFill>
                  <a:srgbClr val="FF0000"/>
                </a:solidFill>
                <a:cs typeface="Times New Roman" panose="02020603050405020304" pitchFamily="18" charset="0"/>
              </a:rPr>
              <a:t>“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3.8m</a:t>
            </a:r>
            <a:r>
              <a:rPr lang="en-US" altLang="zh-CN" sz="2400" b="1">
                <a:solidFill>
                  <a:srgbClr val="FF0000"/>
                </a:solidFill>
                <a:cs typeface="Times New Roman" panose="02020603050405020304" pitchFamily="18" charset="0"/>
              </a:rPr>
              <a:t>”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）；</a:t>
            </a:r>
            <a:r>
              <a: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运动员在空中下落的过程中，他的</a:t>
            </a:r>
            <a:r>
              <a:rPr lang="zh-CN" altLang="en-US" sz="2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　   　     </a:t>
            </a:r>
            <a:r>
              <a: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能转化为动能．</a:t>
            </a:r>
            <a:endParaRPr lang="zh-CN" altLang="en-US" sz="2400" b="1"/>
          </a:p>
        </p:txBody>
      </p:sp>
      <p:sp>
        <p:nvSpPr>
          <p:cNvPr id="48144" name="Text Box 16">
            <a:extLst>
              <a:ext uri="{FF2B5EF4-FFF2-40B4-BE49-F238E27FC236}">
                <a16:creationId xmlns:a16="http://schemas.microsoft.com/office/drawing/2014/main" id="{E6BBEA3A-652E-45A1-98EB-761FE5D2A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1243013"/>
            <a:ext cx="923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</a:rPr>
              <a:t>1.8m</a:t>
            </a:r>
          </a:p>
        </p:txBody>
      </p:sp>
      <p:sp>
        <p:nvSpPr>
          <p:cNvPr id="48145" name="Text Box 17">
            <a:extLst>
              <a:ext uri="{FF2B5EF4-FFF2-40B4-BE49-F238E27FC236}">
                <a16:creationId xmlns:a16="http://schemas.microsoft.com/office/drawing/2014/main" id="{60ABF0E4-E2D4-42BC-ACA8-57A86B150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1603375"/>
            <a:ext cx="11033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</a:rPr>
              <a:t>重力势</a:t>
            </a:r>
          </a:p>
        </p:txBody>
      </p:sp>
      <p:sp>
        <p:nvSpPr>
          <p:cNvPr id="48146" name="Text Box 18">
            <a:extLst>
              <a:ext uri="{FF2B5EF4-FFF2-40B4-BE49-F238E27FC236}">
                <a16:creationId xmlns:a16="http://schemas.microsoft.com/office/drawing/2014/main" id="{6B7AC433-4702-43C5-B133-5BA2B3698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3141663"/>
            <a:ext cx="2663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400" b="1"/>
              <a:t>人的身高约</a:t>
            </a:r>
            <a:r>
              <a:rPr lang="en-US" altLang="zh-CN" sz="2400" b="1"/>
              <a:t>1.8</a:t>
            </a:r>
            <a:r>
              <a:rPr lang="zh-CN" altLang="en-US" sz="2400" b="1"/>
              <a:t>米</a:t>
            </a:r>
          </a:p>
        </p:txBody>
      </p:sp>
      <p:pic>
        <p:nvPicPr>
          <p:cNvPr id="48135" name="Picture 7">
            <a:extLst>
              <a:ext uri="{FF2B5EF4-FFF2-40B4-BE49-F238E27FC236}">
                <a16:creationId xmlns:a16="http://schemas.microsoft.com/office/drawing/2014/main" id="{A5275BA7-6238-4FC3-8F04-4A6E744B3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0" b="861"/>
          <a:stretch>
            <a:fillRect/>
          </a:stretch>
        </p:blipFill>
        <p:spPr bwMode="auto">
          <a:xfrm>
            <a:off x="3140075" y="2133600"/>
            <a:ext cx="24257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8150" name="Group 22">
            <a:extLst>
              <a:ext uri="{FF2B5EF4-FFF2-40B4-BE49-F238E27FC236}">
                <a16:creationId xmlns:a16="http://schemas.microsoft.com/office/drawing/2014/main" id="{628129EF-9FF8-4755-BA73-A04C257EB196}"/>
              </a:ext>
            </a:extLst>
          </p:cNvPr>
          <p:cNvGrpSpPr>
            <a:grpSpLocks/>
          </p:cNvGrpSpPr>
          <p:nvPr/>
        </p:nvGrpSpPr>
        <p:grpSpPr bwMode="auto">
          <a:xfrm>
            <a:off x="3924300" y="2814638"/>
            <a:ext cx="2101850" cy="2528887"/>
            <a:chOff x="1837" y="1776"/>
            <a:chExt cx="1324" cy="1593"/>
          </a:xfrm>
        </p:grpSpPr>
        <p:sp>
          <p:nvSpPr>
            <p:cNvPr id="48138" name="Line 10">
              <a:extLst>
                <a:ext uri="{FF2B5EF4-FFF2-40B4-BE49-F238E27FC236}">
                  <a16:creationId xmlns:a16="http://schemas.microsoft.com/office/drawing/2014/main" id="{348788AF-9BB0-4BB7-AA29-1CD02FCAC6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5" y="1776"/>
              <a:ext cx="1316" cy="0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39" name="Line 11">
              <a:extLst>
                <a:ext uri="{FF2B5EF4-FFF2-40B4-BE49-F238E27FC236}">
                  <a16:creationId xmlns:a16="http://schemas.microsoft.com/office/drawing/2014/main" id="{43E52C63-745F-427E-A7BE-56862B14CE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7" y="2560"/>
              <a:ext cx="1316" cy="0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1" name="Line 13">
              <a:extLst>
                <a:ext uri="{FF2B5EF4-FFF2-40B4-BE49-F238E27FC236}">
                  <a16:creationId xmlns:a16="http://schemas.microsoft.com/office/drawing/2014/main" id="{25D0B2ED-79D4-4268-958A-6F4DB775B7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7" y="3352"/>
              <a:ext cx="1180" cy="0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2" name="Line 14">
              <a:extLst>
                <a:ext uri="{FF2B5EF4-FFF2-40B4-BE49-F238E27FC236}">
                  <a16:creationId xmlns:a16="http://schemas.microsoft.com/office/drawing/2014/main" id="{FC022CEE-A281-4BD4-991C-9780BBE6CC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2552"/>
              <a:ext cx="0" cy="81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8" name="Line 20">
              <a:extLst>
                <a:ext uri="{FF2B5EF4-FFF2-40B4-BE49-F238E27FC236}">
                  <a16:creationId xmlns:a16="http://schemas.microsoft.com/office/drawing/2014/main" id="{5AC66423-9AF0-4CB8-970F-DDDAB7E6B0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1781"/>
              <a:ext cx="0" cy="77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8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481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48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48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481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481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481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481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481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481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44" grpId="0"/>
      <p:bldP spid="48145" grpId="0"/>
      <p:bldP spid="4814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>
            <a:extLst>
              <a:ext uri="{FF2B5EF4-FFF2-40B4-BE49-F238E27FC236}">
                <a16:creationId xmlns:a16="http://schemas.microsoft.com/office/drawing/2014/main" id="{BE6685A5-CD1F-4966-B912-F3B93B49A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13" y="142875"/>
            <a:ext cx="8640762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en-US" altLang="zh-CN" sz="2400" b="1" dirty="0"/>
              <a:t>5.</a:t>
            </a:r>
            <a:r>
              <a:rPr lang="zh-CN" altLang="en-US" sz="2400" b="1" dirty="0"/>
              <a:t>如图所示，某物理实验小组的同学用照相机对向右作直线运动的小车，每隔相等的时间自动拍照一次，时间间隔为</a:t>
            </a:r>
            <a:r>
              <a:rPr lang="en-US" altLang="zh-CN" sz="2400" b="1" dirty="0"/>
              <a:t>0.4s</a:t>
            </a:r>
            <a:r>
              <a:rPr lang="zh-CN" altLang="en-US" sz="2400" b="1" dirty="0"/>
              <a:t>，则小车做的是</a:t>
            </a:r>
            <a:r>
              <a:rPr lang="zh-CN" altLang="en-US" sz="2400" b="1" u="sng" dirty="0"/>
              <a:t>         </a:t>
            </a:r>
            <a:r>
              <a:rPr lang="zh-CN" altLang="en-US" sz="2400" b="1" dirty="0"/>
              <a:t>运动（选填“匀速”“加速”或“减速”）；它从</a:t>
            </a:r>
            <a:r>
              <a:rPr lang="en-US" altLang="zh-CN" sz="2400" b="1" dirty="0"/>
              <a:t>B</a:t>
            </a:r>
            <a:r>
              <a:rPr lang="zh-CN" altLang="en-US" sz="2400" b="1" dirty="0"/>
              <a:t>点运动到</a:t>
            </a:r>
            <a:r>
              <a:rPr lang="en-US" altLang="zh-CN" sz="2400" b="1" dirty="0"/>
              <a:t>D</a:t>
            </a:r>
            <a:r>
              <a:rPr lang="zh-CN" altLang="en-US" sz="2400" b="1" dirty="0"/>
              <a:t>点的平均速度是</a:t>
            </a:r>
            <a:r>
              <a:rPr lang="zh-CN" altLang="en-US" sz="2400" b="1" u="sng" dirty="0"/>
              <a:t>        </a:t>
            </a:r>
            <a:r>
              <a:rPr lang="en-US" altLang="zh-CN" sz="2400" b="1" dirty="0"/>
              <a:t>m/s</a:t>
            </a:r>
            <a:r>
              <a:rPr lang="zh-CN" altLang="en-US" sz="2400" b="1" dirty="0"/>
              <a:t>；在此过程中小车的牵引力</a:t>
            </a:r>
            <a:r>
              <a:rPr lang="zh-CN" altLang="en-US" sz="2400" b="1" u="sng" dirty="0"/>
              <a:t>        </a:t>
            </a:r>
            <a:r>
              <a:rPr lang="zh-CN" altLang="en-US" sz="2400" b="1" dirty="0"/>
              <a:t>阻力（填“大于”“等于”或“小于”）。</a:t>
            </a:r>
          </a:p>
        </p:txBody>
      </p:sp>
      <p:pic>
        <p:nvPicPr>
          <p:cNvPr id="49160" name="Picture 4" descr="WL21a">
            <a:extLst>
              <a:ext uri="{FF2B5EF4-FFF2-40B4-BE49-F238E27FC236}">
                <a16:creationId xmlns:a16="http://schemas.microsoft.com/office/drawing/2014/main" id="{4B7FAF3E-4F6D-4AB5-A4E9-465E80AD2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90"/>
          <a:stretch>
            <a:fillRect/>
          </a:stretch>
        </p:blipFill>
        <p:spPr bwMode="auto">
          <a:xfrm>
            <a:off x="34925" y="4284663"/>
            <a:ext cx="9109075" cy="166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Line 5">
            <a:extLst>
              <a:ext uri="{FF2B5EF4-FFF2-40B4-BE49-F238E27FC236}">
                <a16:creationId xmlns:a16="http://schemas.microsoft.com/office/drawing/2014/main" id="{67004A58-2022-4744-B079-981E39830BCE}"/>
              </a:ext>
            </a:extLst>
          </p:cNvPr>
          <p:cNvSpPr>
            <a:spLocks noChangeShapeType="1"/>
          </p:cNvSpPr>
          <p:nvPr/>
        </p:nvSpPr>
        <p:spPr bwMode="auto">
          <a:xfrm>
            <a:off x="2700338" y="4645025"/>
            <a:ext cx="5400054" cy="5715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43" name="Text Box 7">
            <a:extLst>
              <a:ext uri="{FF2B5EF4-FFF2-40B4-BE49-F238E27FC236}">
                <a16:creationId xmlns:a16="http://schemas.microsoft.com/office/drawing/2014/main" id="{6491ACAF-C991-47CB-AA0F-998ADB1D4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2355850"/>
            <a:ext cx="831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i="1">
                <a:latin typeface="MS UI Gothic" panose="020B0600070205080204" pitchFamily="34" charset="-128"/>
                <a:ea typeface="MS UI Gothic" panose="020B0600070205080204" pitchFamily="34" charset="-128"/>
              </a:rPr>
              <a:t>S </a:t>
            </a:r>
            <a:r>
              <a:rPr lang="en-US" altLang="zh-CN" sz="3600" b="1">
                <a:latin typeface="MS UI Gothic" panose="020B0600070205080204" pitchFamily="34" charset="-128"/>
                <a:ea typeface="MS UI Gothic" panose="020B0600070205080204" pitchFamily="34" charset="-128"/>
              </a:rPr>
              <a:t>=</a:t>
            </a:r>
          </a:p>
        </p:txBody>
      </p:sp>
      <p:sp>
        <p:nvSpPr>
          <p:cNvPr id="39944" name="Text Box 8">
            <a:extLst>
              <a:ext uri="{FF2B5EF4-FFF2-40B4-BE49-F238E27FC236}">
                <a16:creationId xmlns:a16="http://schemas.microsoft.com/office/drawing/2014/main" id="{E8C76108-7D72-4661-AFAF-C728B7AC22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3068638"/>
            <a:ext cx="7175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i="1">
                <a:latin typeface="MS UI Gothic" panose="020B0600070205080204" pitchFamily="34" charset="-128"/>
                <a:ea typeface="MS UI Gothic" panose="020B0600070205080204" pitchFamily="34" charset="-128"/>
              </a:rPr>
              <a:t>t </a:t>
            </a:r>
            <a:r>
              <a:rPr lang="en-US" altLang="zh-CN" sz="3600" b="1">
                <a:latin typeface="MS UI Gothic" panose="020B0600070205080204" pitchFamily="34" charset="-128"/>
                <a:ea typeface="MS UI Gothic" panose="020B0600070205080204" pitchFamily="34" charset="-128"/>
              </a:rPr>
              <a:t>=</a:t>
            </a:r>
          </a:p>
        </p:txBody>
      </p:sp>
      <p:sp>
        <p:nvSpPr>
          <p:cNvPr id="39946" name="Text Box 10">
            <a:extLst>
              <a:ext uri="{FF2B5EF4-FFF2-40B4-BE49-F238E27FC236}">
                <a16:creationId xmlns:a16="http://schemas.microsoft.com/office/drawing/2014/main" id="{1C771D3C-2EF7-4AC5-A011-32A1C59F7A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0225" y="2355850"/>
            <a:ext cx="2733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latin typeface="MS UI Gothic" panose="020B0600070205080204" pitchFamily="34" charset="-128"/>
                <a:ea typeface="MS UI Gothic" panose="020B0600070205080204" pitchFamily="34" charset="-128"/>
              </a:rPr>
              <a:t>12×2= 24cm</a:t>
            </a:r>
          </a:p>
        </p:txBody>
      </p:sp>
      <p:sp>
        <p:nvSpPr>
          <p:cNvPr id="39947" name="Text Box 11">
            <a:extLst>
              <a:ext uri="{FF2B5EF4-FFF2-40B4-BE49-F238E27FC236}">
                <a16:creationId xmlns:a16="http://schemas.microsoft.com/office/drawing/2014/main" id="{2BA3A91B-609D-4710-929E-0F57A23E0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0688" y="3148013"/>
            <a:ext cx="25685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latin typeface="MS UI Gothic" panose="020B0600070205080204" pitchFamily="34" charset="-128"/>
                <a:ea typeface="MS UI Gothic" panose="020B0600070205080204" pitchFamily="34" charset="-128"/>
              </a:rPr>
              <a:t> 0.4×2=0.8s</a:t>
            </a:r>
          </a:p>
        </p:txBody>
      </p:sp>
      <p:sp>
        <p:nvSpPr>
          <p:cNvPr id="39948" name="Oval 12">
            <a:extLst>
              <a:ext uri="{FF2B5EF4-FFF2-40B4-BE49-F238E27FC236}">
                <a16:creationId xmlns:a16="http://schemas.microsoft.com/office/drawing/2014/main" id="{1FBA0DF8-4D41-45D3-B3DB-DE7C8441BC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3702050"/>
            <a:ext cx="1150937" cy="790575"/>
          </a:xfrm>
          <a:prstGeom prst="ellipse">
            <a:avLst/>
          </a:prstGeom>
          <a:noFill/>
          <a:ln w="571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/>
          </a:p>
        </p:txBody>
      </p:sp>
      <p:sp>
        <p:nvSpPr>
          <p:cNvPr id="49168" name="Text Box 13">
            <a:extLst>
              <a:ext uri="{FF2B5EF4-FFF2-40B4-BE49-F238E27FC236}">
                <a16:creationId xmlns:a16="http://schemas.microsoft.com/office/drawing/2014/main" id="{1CDE1A94-C966-40C3-A237-E8042C13C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3644900"/>
            <a:ext cx="10541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/>
              <a:t>2cm</a:t>
            </a:r>
          </a:p>
        </p:txBody>
      </p:sp>
      <p:sp>
        <p:nvSpPr>
          <p:cNvPr id="49170" name="Rectangle 18">
            <a:extLst>
              <a:ext uri="{FF2B5EF4-FFF2-40B4-BE49-F238E27FC236}">
                <a16:creationId xmlns:a16="http://schemas.microsoft.com/office/drawing/2014/main" id="{A0DC9ADB-E984-4F2B-A69D-AF047C32EA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9169" name="Object 17">
            <a:extLst>
              <a:ext uri="{FF2B5EF4-FFF2-40B4-BE49-F238E27FC236}">
                <a16:creationId xmlns:a16="http://schemas.microsoft.com/office/drawing/2014/main" id="{040A46E4-10ED-42D0-AF12-A2A9DFB386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59338" y="2276475"/>
          <a:ext cx="3673475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82" name="公式" r:id="rId4" imgW="1409088" imgH="393529" progId="Equation.3">
                  <p:embed/>
                </p:oleObj>
              </mc:Choice>
              <mc:Fallback>
                <p:oleObj name="公式" r:id="rId4" imgW="1409088" imgH="393529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8" y="2276475"/>
                        <a:ext cx="3673475" cy="1009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72" name="Text Box 20">
            <a:extLst>
              <a:ext uri="{FF2B5EF4-FFF2-40B4-BE49-F238E27FC236}">
                <a16:creationId xmlns:a16="http://schemas.microsoft.com/office/drawing/2014/main" id="{229D7185-A507-4B29-B030-F7911CD124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733" y="679450"/>
            <a:ext cx="796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2"/>
                </a:solidFill>
              </a:rPr>
              <a:t>加速</a:t>
            </a:r>
          </a:p>
        </p:txBody>
      </p:sp>
      <p:sp>
        <p:nvSpPr>
          <p:cNvPr id="49175" name="Text Box 23">
            <a:extLst>
              <a:ext uri="{FF2B5EF4-FFF2-40B4-BE49-F238E27FC236}">
                <a16:creationId xmlns:a16="http://schemas.microsoft.com/office/drawing/2014/main" id="{8F7C1244-8AD7-40E8-A9AD-67E8D0F886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5103" y="1049337"/>
            <a:ext cx="687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chemeClr val="tx2"/>
                </a:solidFill>
              </a:rPr>
              <a:t>0.3</a:t>
            </a:r>
          </a:p>
        </p:txBody>
      </p:sp>
      <p:sp>
        <p:nvSpPr>
          <p:cNvPr id="49176" name="Text Box 24">
            <a:extLst>
              <a:ext uri="{FF2B5EF4-FFF2-40B4-BE49-F238E27FC236}">
                <a16:creationId xmlns:a16="http://schemas.microsoft.com/office/drawing/2014/main" id="{A65B69B2-BDBB-4D85-A8DD-891650020E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6512" y="1393395"/>
            <a:ext cx="796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2"/>
                </a:solidFill>
              </a:rPr>
              <a:t>大于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49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3" grpId="0"/>
      <p:bldP spid="39944" grpId="0"/>
      <p:bldP spid="39946" grpId="0"/>
      <p:bldP spid="39947" grpId="0"/>
      <p:bldP spid="39948" grpId="0" animBg="1"/>
      <p:bldP spid="49172" grpId="0"/>
      <p:bldP spid="49175" grpId="0"/>
      <p:bldP spid="4917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>
            <a:extLst>
              <a:ext uri="{FF2B5EF4-FFF2-40B4-BE49-F238E27FC236}">
                <a16:creationId xmlns:a16="http://schemas.microsoft.com/office/drawing/2014/main" id="{202920B7-9816-4606-9F69-D6D84C164C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549275"/>
            <a:ext cx="6729412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000" b="1">
                <a:ea typeface="黑体" panose="02010609060101010101" pitchFamily="49" charset="-122"/>
              </a:rPr>
              <a:t>总结：</a:t>
            </a:r>
          </a:p>
        </p:txBody>
      </p:sp>
      <p:sp>
        <p:nvSpPr>
          <p:cNvPr id="49157" name="Rectangle 5">
            <a:extLst>
              <a:ext uri="{FF2B5EF4-FFF2-40B4-BE49-F238E27FC236}">
                <a16:creationId xmlns:a16="http://schemas.microsoft.com/office/drawing/2014/main" id="{E0CFBA3D-A5EB-4949-89F2-59FF542D7B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628775"/>
            <a:ext cx="7848600" cy="309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4000" b="1">
                <a:ea typeface="黑体" panose="02010609060101010101" pitchFamily="49" charset="-122"/>
              </a:rPr>
              <a:t>根据图片所反映的的物理事件，获取该事件所描述的物理规律</a:t>
            </a: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endParaRPr lang="en-US" altLang="zh-CN" sz="4000" b="1"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9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9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9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1" name="Picture 5">
            <a:extLst>
              <a:ext uri="{FF2B5EF4-FFF2-40B4-BE49-F238E27FC236}">
                <a16:creationId xmlns:a16="http://schemas.microsoft.com/office/drawing/2014/main" id="{0990BD08-425B-4409-A1BC-C974E0D64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708275"/>
            <a:ext cx="3024188" cy="181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0" name="Picture 4">
            <a:extLst>
              <a:ext uri="{FF2B5EF4-FFF2-40B4-BE49-F238E27FC236}">
                <a16:creationId xmlns:a16="http://schemas.microsoft.com/office/drawing/2014/main" id="{936E57B0-FD58-484F-B34D-92A2648FA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508500"/>
            <a:ext cx="7832725" cy="223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82" name="Rectangle 6">
            <a:extLst>
              <a:ext uri="{FF2B5EF4-FFF2-40B4-BE49-F238E27FC236}">
                <a16:creationId xmlns:a16="http://schemas.microsoft.com/office/drawing/2014/main" id="{AC0E520F-5BD1-4FBC-BCDA-1CF3365116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07950"/>
            <a:ext cx="8785225" cy="2744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zh-CN" sz="2000" b="1">
                <a:latin typeface="Times New Roman" panose="02020603050405020304" pitchFamily="18" charset="0"/>
              </a:rPr>
              <a:t>6</a:t>
            </a:r>
            <a:r>
              <a:rPr lang="zh-CN" altLang="en-US" sz="2000" b="1">
                <a:latin typeface="Times New Roman" panose="02020603050405020304" pitchFamily="18" charset="0"/>
              </a:rPr>
              <a:t>、某科学兴趣小组想探究风力火箭发射高度是否受火箭的质量、箭尾空心锥体的锥角大小的影响，设计了如图实验装置。大功率鼓风机提供风力火箭升空的动力，推动火箭向高空发射。</a:t>
            </a:r>
            <a:r>
              <a:rPr lang="zh-CN" altLang="en-US" sz="2000" b="1"/>
              <a:t>兴趣小组成员制作了若干个风力火箭作品，在无风环境中进行实验，分别记录火箭发射的高度（以楼层高度表示）。每个作品均重复</a:t>
            </a:r>
            <a:r>
              <a:rPr lang="en-US" altLang="zh-CN" sz="2000" b="1"/>
              <a:t>3</a:t>
            </a:r>
            <a:r>
              <a:rPr lang="zh-CN" altLang="en-US" sz="2000" b="1"/>
              <a:t>次实验，计算出平均值，记录数据并绘制成图甲和图乙所示的柱状图。</a:t>
            </a:r>
          </a:p>
          <a:p>
            <a:r>
              <a:rPr lang="zh-CN" altLang="en-US" sz="1800" b="1"/>
              <a:t>（</a:t>
            </a:r>
            <a:r>
              <a:rPr lang="en-US" altLang="zh-CN" sz="1800" b="1"/>
              <a:t>1</a:t>
            </a:r>
            <a:r>
              <a:rPr lang="zh-CN" altLang="en-US" sz="1800" b="1"/>
              <a:t>）每个作品均做</a:t>
            </a:r>
            <a:r>
              <a:rPr lang="en-US" altLang="zh-CN" sz="1800" b="1"/>
              <a:t>3</a:t>
            </a:r>
            <a:r>
              <a:rPr lang="zh-CN" altLang="en-US" sz="1800" b="1"/>
              <a:t>次实验，并取其平均值的目的是</a:t>
            </a:r>
            <a:r>
              <a:rPr lang="zh-CN" altLang="en-US" sz="1800" b="1" u="sng"/>
              <a:t>                          </a:t>
            </a:r>
            <a:r>
              <a:rPr lang="zh-CN" altLang="en-US" sz="1800" b="1"/>
              <a:t> 。</a:t>
            </a:r>
          </a:p>
          <a:p>
            <a:r>
              <a:rPr lang="zh-CN" altLang="en-US" sz="1800" b="1"/>
              <a:t>（</a:t>
            </a:r>
            <a:r>
              <a:rPr lang="en-US" altLang="zh-CN" sz="1800" b="1"/>
              <a:t>2</a:t>
            </a:r>
            <a:r>
              <a:rPr lang="zh-CN" altLang="en-US" sz="1800" b="1"/>
              <a:t>）分析图甲可得出的结论是</a:t>
            </a:r>
            <a:r>
              <a:rPr lang="zh-CN" altLang="en-US" sz="1800" b="1" u="sng"/>
              <a:t>                                        </a:t>
            </a:r>
            <a:r>
              <a:rPr lang="zh-CN" altLang="en-US" sz="1800" b="1"/>
              <a:t>。</a:t>
            </a:r>
          </a:p>
          <a:p>
            <a:r>
              <a:rPr lang="zh-CN" altLang="en-US" sz="1800" b="1"/>
              <a:t>（</a:t>
            </a:r>
            <a:r>
              <a:rPr lang="en-US" altLang="zh-CN" sz="1800" b="1"/>
              <a:t>3</a:t>
            </a:r>
            <a:r>
              <a:rPr lang="zh-CN" altLang="en-US" sz="1800" b="1"/>
              <a:t>）观察图乙发现，锥角对火箭发射高度影响不大，请分析其中的原因：</a:t>
            </a:r>
            <a:r>
              <a:rPr lang="zh-CN" altLang="en-US" sz="1800" u="sng"/>
              <a:t>              </a:t>
            </a:r>
            <a:r>
              <a:rPr lang="zh-CN" altLang="en-US" sz="1800"/>
              <a:t>。</a:t>
            </a:r>
          </a:p>
        </p:txBody>
      </p:sp>
      <p:sp>
        <p:nvSpPr>
          <p:cNvPr id="50184" name="Rectangle 8">
            <a:extLst>
              <a:ext uri="{FF2B5EF4-FFF2-40B4-BE49-F238E27FC236}">
                <a16:creationId xmlns:a16="http://schemas.microsoft.com/office/drawing/2014/main" id="{600715C4-2049-49DD-A040-46B26A6F44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985963"/>
            <a:ext cx="4397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zh-CN" altLang="en-US" sz="2000" b="1">
                <a:latin typeface="宋体" panose="02010600030101010101" pitchFamily="2" charset="-122"/>
              </a:rPr>
              <a:t>。</a:t>
            </a:r>
            <a:endParaRPr lang="zh-CN" altLang="en-US" sz="2000" b="1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>
            <a:extLst>
              <a:ext uri="{FF2B5EF4-FFF2-40B4-BE49-F238E27FC236}">
                <a16:creationId xmlns:a16="http://schemas.microsoft.com/office/drawing/2014/main" id="{050867FA-EDF4-4F79-85E9-00159FF9B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8"/>
          <a:stretch>
            <a:fillRect/>
          </a:stretch>
        </p:blipFill>
        <p:spPr bwMode="auto">
          <a:xfrm>
            <a:off x="0" y="1628775"/>
            <a:ext cx="8820150" cy="504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Oval 5">
            <a:extLst>
              <a:ext uri="{FF2B5EF4-FFF2-40B4-BE49-F238E27FC236}">
                <a16:creationId xmlns:a16="http://schemas.microsoft.com/office/drawing/2014/main" id="{4616C1C1-03B9-42DF-A773-7D1339EC10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1844675"/>
            <a:ext cx="2232025" cy="6477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/>
          </a:p>
        </p:txBody>
      </p:sp>
      <p:sp>
        <p:nvSpPr>
          <p:cNvPr id="40966" name="Rectangle 6">
            <a:extLst>
              <a:ext uri="{FF2B5EF4-FFF2-40B4-BE49-F238E27FC236}">
                <a16:creationId xmlns:a16="http://schemas.microsoft.com/office/drawing/2014/main" id="{CE7013D6-5E04-4FEB-B75A-A682801CC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6100" y="2779713"/>
            <a:ext cx="576263" cy="2665412"/>
          </a:xfrm>
          <a:prstGeom prst="rect">
            <a:avLst/>
          </a:prstGeom>
          <a:solidFill>
            <a:srgbClr val="333333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/>
          </a:p>
        </p:txBody>
      </p:sp>
      <p:sp>
        <p:nvSpPr>
          <p:cNvPr id="17414" name="Rectangle 6">
            <a:extLst>
              <a:ext uri="{FF2B5EF4-FFF2-40B4-BE49-F238E27FC236}">
                <a16:creationId xmlns:a16="http://schemas.microsoft.com/office/drawing/2014/main" id="{723AD736-6C72-46B9-B90E-16566A4EE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692150"/>
            <a:ext cx="79216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zh-CN" altLang="en-US" sz="2400" b="1"/>
              <a:t>（</a:t>
            </a:r>
            <a:r>
              <a:rPr lang="en-US" altLang="zh-CN" sz="2400" b="1"/>
              <a:t>2</a:t>
            </a:r>
            <a:r>
              <a:rPr lang="zh-CN" altLang="en-US" sz="2400" b="1"/>
              <a:t>）分析图甲可得出的结论是</a:t>
            </a:r>
            <a:r>
              <a:rPr lang="zh-CN" altLang="en-US" sz="2400" b="1" u="sng">
                <a:solidFill>
                  <a:schemeClr val="tx2"/>
                </a:solidFill>
              </a:rPr>
              <a:t>锥角一定（或为</a:t>
            </a:r>
            <a:r>
              <a:rPr lang="en-US" altLang="zh-CN" sz="2400" b="1" u="sng">
                <a:solidFill>
                  <a:schemeClr val="tx2"/>
                </a:solidFill>
              </a:rPr>
              <a:t>25º</a:t>
            </a:r>
            <a:r>
              <a:rPr lang="zh-CN" altLang="en-US" sz="2400" b="1" u="sng">
                <a:solidFill>
                  <a:schemeClr val="tx2"/>
                </a:solidFill>
              </a:rPr>
              <a:t>）时，火箭的发射高度随质量的增加先变大后变小，其中质量为</a:t>
            </a:r>
            <a:r>
              <a:rPr lang="en-US" altLang="zh-CN" sz="2400" b="1" u="sng">
                <a:solidFill>
                  <a:schemeClr val="tx2"/>
                </a:solidFill>
              </a:rPr>
              <a:t>100</a:t>
            </a:r>
            <a:r>
              <a:rPr lang="zh-CN" altLang="en-US" sz="2400" b="1" u="sng">
                <a:solidFill>
                  <a:schemeClr val="tx2"/>
                </a:solidFill>
              </a:rPr>
              <a:t>克时发射高度最大</a:t>
            </a:r>
            <a:r>
              <a:rPr lang="zh-CN" altLang="en-US" sz="2400" b="1"/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1000" autoRev="1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1000" autoRev="1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1000" autoRev="1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0" autoRev="1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5" grpId="0" animBg="1"/>
      <p:bldP spid="4096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>
            <a:extLst>
              <a:ext uri="{FF2B5EF4-FFF2-40B4-BE49-F238E27FC236}">
                <a16:creationId xmlns:a16="http://schemas.microsoft.com/office/drawing/2014/main" id="{83BF3563-DCCB-4C62-8275-C2D6146F3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92150"/>
            <a:ext cx="7859712" cy="472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AutoShape 6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61EDD1D3-7DA7-43EE-90B8-E0BB33B28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7625" y="5949950"/>
            <a:ext cx="1008063" cy="647700"/>
          </a:xfrm>
          <a:prstGeom prst="actionButtonEnd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/>
          </a:p>
        </p:txBody>
      </p:sp>
      <p:sp>
        <p:nvSpPr>
          <p:cNvPr id="52231" name="Line 7">
            <a:extLst>
              <a:ext uri="{FF2B5EF4-FFF2-40B4-BE49-F238E27FC236}">
                <a16:creationId xmlns:a16="http://schemas.microsoft.com/office/drawing/2014/main" id="{CD4E5931-96F1-4614-B0D1-F50AAD9182AF}"/>
              </a:ext>
            </a:extLst>
          </p:cNvPr>
          <p:cNvSpPr>
            <a:spLocks noChangeShapeType="1"/>
          </p:cNvSpPr>
          <p:nvPr/>
        </p:nvSpPr>
        <p:spPr bwMode="auto">
          <a:xfrm>
            <a:off x="6084888" y="4437063"/>
            <a:ext cx="0" cy="107950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2232" name="Line 8">
            <a:extLst>
              <a:ext uri="{FF2B5EF4-FFF2-40B4-BE49-F238E27FC236}">
                <a16:creationId xmlns:a16="http://schemas.microsoft.com/office/drawing/2014/main" id="{63DD22C0-902A-4EE2-85A7-AC1D975B1E08}"/>
              </a:ext>
            </a:extLst>
          </p:cNvPr>
          <p:cNvSpPr>
            <a:spLocks noChangeShapeType="1"/>
          </p:cNvSpPr>
          <p:nvPr/>
        </p:nvSpPr>
        <p:spPr bwMode="auto">
          <a:xfrm>
            <a:off x="7483475" y="4437063"/>
            <a:ext cx="0" cy="1079500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2233" name="Line 9">
            <a:extLst>
              <a:ext uri="{FF2B5EF4-FFF2-40B4-BE49-F238E27FC236}">
                <a16:creationId xmlns:a16="http://schemas.microsoft.com/office/drawing/2014/main" id="{7E1A8EF3-D7B4-4E88-A962-6C4A5EF75A4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03888" y="3284538"/>
            <a:ext cx="0" cy="865187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2234" name="Line 10">
            <a:extLst>
              <a:ext uri="{FF2B5EF4-FFF2-40B4-BE49-F238E27FC236}">
                <a16:creationId xmlns:a16="http://schemas.microsoft.com/office/drawing/2014/main" id="{CDAA441B-AFA0-43FF-BA44-EBCCF25B570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54775" y="3284538"/>
            <a:ext cx="0" cy="865187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2235" name="Line 11">
            <a:extLst>
              <a:ext uri="{FF2B5EF4-FFF2-40B4-BE49-F238E27FC236}">
                <a16:creationId xmlns:a16="http://schemas.microsoft.com/office/drawing/2014/main" id="{487CA29C-272A-40B8-B315-DABA945E1FD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92950" y="3211513"/>
            <a:ext cx="0" cy="865187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2236" name="Line 12">
            <a:extLst>
              <a:ext uri="{FF2B5EF4-FFF2-40B4-BE49-F238E27FC236}">
                <a16:creationId xmlns:a16="http://schemas.microsoft.com/office/drawing/2014/main" id="{E462F6AE-A6F3-403B-AE66-5495DA207B2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905750" y="3243263"/>
            <a:ext cx="0" cy="865187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4" name="AutoShape 1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662F006-8797-4D03-8730-2FD26FF846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588" y="6022975"/>
            <a:ext cx="792162" cy="574675"/>
          </a:xfrm>
          <a:prstGeom prst="actionButtonForwardNex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2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2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>
            <a:extLst>
              <a:ext uri="{FF2B5EF4-FFF2-40B4-BE49-F238E27FC236}">
                <a16:creationId xmlns:a16="http://schemas.microsoft.com/office/drawing/2014/main" id="{4D5DEEBB-FC2B-4EF5-BB72-C00846FA3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1698625"/>
            <a:ext cx="8315325" cy="504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3" name="Line 5">
            <a:extLst>
              <a:ext uri="{FF2B5EF4-FFF2-40B4-BE49-F238E27FC236}">
                <a16:creationId xmlns:a16="http://schemas.microsoft.com/office/drawing/2014/main" id="{79C85A1C-73C1-4787-BEA8-D635C43909F5}"/>
              </a:ext>
            </a:extLst>
          </p:cNvPr>
          <p:cNvSpPr>
            <a:spLocks noChangeShapeType="1"/>
          </p:cNvSpPr>
          <p:nvPr/>
        </p:nvSpPr>
        <p:spPr bwMode="auto">
          <a:xfrm>
            <a:off x="1160463" y="2936875"/>
            <a:ext cx="6626225" cy="0"/>
          </a:xfrm>
          <a:prstGeom prst="line">
            <a:avLst/>
          </a:prstGeom>
          <a:noFill/>
          <a:ln w="57150">
            <a:solidFill>
              <a:schemeClr val="tx2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38" name="Rectangle 6">
            <a:extLst>
              <a:ext uri="{FF2B5EF4-FFF2-40B4-BE49-F238E27FC236}">
                <a16:creationId xmlns:a16="http://schemas.microsoft.com/office/drawing/2014/main" id="{D2833C10-4E8E-4366-8809-3700126C56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363" y="728663"/>
            <a:ext cx="79216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zh-CN" altLang="en-US" sz="2400" b="1"/>
              <a:t>（</a:t>
            </a:r>
            <a:r>
              <a:rPr lang="en-US" altLang="zh-CN" sz="2400" b="1"/>
              <a:t>3</a:t>
            </a:r>
            <a:r>
              <a:rPr lang="zh-CN" altLang="en-US" sz="2400" b="1"/>
              <a:t>）观察图乙发现，锥角对火箭发射高度影响不大，请分析其中的原因：</a:t>
            </a:r>
            <a:r>
              <a:rPr lang="zh-CN" altLang="en-US" sz="2400" b="1" u="sng">
                <a:solidFill>
                  <a:schemeClr val="tx2"/>
                </a:solidFill>
              </a:rPr>
              <a:t>锥角大的火箭受到的动力大，但上升过程中受到的空气阻力也大</a:t>
            </a:r>
            <a:r>
              <a:rPr lang="zh-CN" altLang="en-US" sz="2400" b="1"/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7FBA8BFA-2A84-4EC8-B983-E850945426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4450"/>
            <a:ext cx="5038725" cy="755650"/>
          </a:xfrm>
        </p:spPr>
        <p:txBody>
          <a:bodyPr/>
          <a:lstStyle/>
          <a:p>
            <a:r>
              <a:rPr lang="zh-CN" altLang="en-US" sz="4000" b="1">
                <a:ea typeface="黑体" panose="02010609060101010101" pitchFamily="49" charset="-122"/>
              </a:rPr>
              <a:t>四、学习型的信息题</a:t>
            </a:r>
          </a:p>
        </p:txBody>
      </p:sp>
      <p:sp>
        <p:nvSpPr>
          <p:cNvPr id="52229" name="Rectangle 5">
            <a:extLst>
              <a:ext uri="{FF2B5EF4-FFF2-40B4-BE49-F238E27FC236}">
                <a16:creationId xmlns:a16="http://schemas.microsoft.com/office/drawing/2014/main" id="{19F04A2C-C665-4856-BFAA-0A11A5F46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765175"/>
            <a:ext cx="8893175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（天津中考）下面是小明自制</a:t>
            </a:r>
            <a:r>
              <a:rPr lang="zh-CN" altLang="en-US" sz="2000" b="1">
                <a:latin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浮力秤</a:t>
            </a:r>
            <a:r>
              <a:rPr lang="zh-CN" altLang="en-US" sz="2000" b="1">
                <a:latin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的装置图（如图）和使用说明书．</a:t>
            </a:r>
            <a:endParaRPr lang="zh-CN" altLang="en-US" sz="2000" b="1"/>
          </a:p>
          <a:p>
            <a:pPr eaLnBrk="0" hangingPunct="0"/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已知水的密度为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zh-CN" altLang="en-US" sz="2000" b="1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水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，秤盘中未放物体时浮体的圆柱体侵入水中的深度为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000" b="1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，请根据上述内容和条件解答：</a:t>
            </a:r>
            <a:endParaRPr lang="zh-CN" altLang="en-US" sz="2000" b="1"/>
          </a:p>
          <a:p>
            <a:pPr eaLnBrk="0" hangingPunct="0"/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）在图中画出未称物体时，浮体在水中沿竖直方向受力的示意图；</a:t>
            </a:r>
            <a:endParaRPr lang="zh-CN" altLang="en-US" sz="2000" b="1"/>
          </a:p>
          <a:p>
            <a:pPr eaLnBrk="0" hangingPunct="0"/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）推倒出被称物体质量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与浮体的圆柱体浸入水中深度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之间的关系式；</a:t>
            </a:r>
          </a:p>
          <a:p>
            <a:pPr eaLnBrk="0" hangingPunct="0"/>
            <a:r>
              <a:rPr lang="zh-CN" altLang="en-US" sz="2000" b="1"/>
              <a:t>（</a:t>
            </a:r>
            <a:r>
              <a:rPr lang="en-US" altLang="zh-CN" sz="2000" b="1"/>
              <a:t>3</a:t>
            </a:r>
            <a:r>
              <a:rPr lang="zh-CN" altLang="en-US" sz="2000" b="1"/>
              <a:t>）求出要使此“浮力秤”能够达到最大称量值，使用前应在外筒中至少加入的水的质量．</a:t>
            </a:r>
          </a:p>
          <a:p>
            <a:pPr eaLnBrk="0" hangingPunct="0"/>
            <a:endParaRPr lang="zh-CN" altLang="en-US" sz="2000" b="1"/>
          </a:p>
          <a:p>
            <a:pPr eaLnBrk="0" hangingPunct="0"/>
            <a:endParaRPr lang="zh-CN" altLang="en-US" sz="2000" b="1"/>
          </a:p>
        </p:txBody>
      </p:sp>
      <p:pic>
        <p:nvPicPr>
          <p:cNvPr id="52228" name="Picture 4">
            <a:extLst>
              <a:ext uri="{FF2B5EF4-FFF2-40B4-BE49-F238E27FC236}">
                <a16:creationId xmlns:a16="http://schemas.microsoft.com/office/drawing/2014/main" id="{A1020C46-9100-4549-9D5F-4DA738E92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747963"/>
            <a:ext cx="5976938" cy="411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32" name="Line 8">
            <a:extLst>
              <a:ext uri="{FF2B5EF4-FFF2-40B4-BE49-F238E27FC236}">
                <a16:creationId xmlns:a16="http://schemas.microsoft.com/office/drawing/2014/main" id="{E54FA158-4DF9-4320-8454-BAD1FDB26D08}"/>
              </a:ext>
            </a:extLst>
          </p:cNvPr>
          <p:cNvSpPr>
            <a:spLocks noChangeShapeType="1"/>
          </p:cNvSpPr>
          <p:nvPr/>
        </p:nvSpPr>
        <p:spPr bwMode="auto">
          <a:xfrm>
            <a:off x="5292725" y="4149725"/>
            <a:ext cx="2016125" cy="0"/>
          </a:xfrm>
          <a:prstGeom prst="line">
            <a:avLst/>
          </a:prstGeom>
          <a:noFill/>
          <a:ln w="28575">
            <a:solidFill>
              <a:srgbClr val="CC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2233" name="Line 9">
            <a:extLst>
              <a:ext uri="{FF2B5EF4-FFF2-40B4-BE49-F238E27FC236}">
                <a16:creationId xmlns:a16="http://schemas.microsoft.com/office/drawing/2014/main" id="{0C5CFB7C-9B61-444A-A0D2-EEA86DDB1DE0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9700" y="4610100"/>
            <a:ext cx="2016125" cy="0"/>
          </a:xfrm>
          <a:prstGeom prst="line">
            <a:avLst/>
          </a:prstGeom>
          <a:noFill/>
          <a:ln w="28575">
            <a:solidFill>
              <a:srgbClr val="0000CC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2234" name="Text Box 10">
            <a:extLst>
              <a:ext uri="{FF2B5EF4-FFF2-40B4-BE49-F238E27FC236}">
                <a16:creationId xmlns:a16="http://schemas.microsoft.com/office/drawing/2014/main" id="{04427B8B-BD0A-40EE-B704-240657E7C8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000" y="4824413"/>
            <a:ext cx="5953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1800" b="1" i="1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Do</a:t>
            </a:r>
          </a:p>
        </p:txBody>
      </p:sp>
      <p:sp>
        <p:nvSpPr>
          <p:cNvPr id="52235" name="Text Box 11">
            <a:extLst>
              <a:ext uri="{FF2B5EF4-FFF2-40B4-BE49-F238E27FC236}">
                <a16:creationId xmlns:a16="http://schemas.microsoft.com/office/drawing/2014/main" id="{407D693A-2D02-49FE-8B86-78D63766D9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000" y="5734050"/>
            <a:ext cx="5953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1800" b="1" i="1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D</a:t>
            </a:r>
          </a:p>
        </p:txBody>
      </p:sp>
      <p:sp>
        <p:nvSpPr>
          <p:cNvPr id="52236" name="Line 12">
            <a:extLst>
              <a:ext uri="{FF2B5EF4-FFF2-40B4-BE49-F238E27FC236}">
                <a16:creationId xmlns:a16="http://schemas.microsoft.com/office/drawing/2014/main" id="{BC65103B-F2CC-4BCD-862A-78EF9123D88D}"/>
              </a:ext>
            </a:extLst>
          </p:cNvPr>
          <p:cNvSpPr>
            <a:spLocks noChangeShapeType="1"/>
          </p:cNvSpPr>
          <p:nvPr/>
        </p:nvSpPr>
        <p:spPr bwMode="auto">
          <a:xfrm>
            <a:off x="4918075" y="4164013"/>
            <a:ext cx="287338" cy="0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2237" name="Oval 13">
            <a:extLst>
              <a:ext uri="{FF2B5EF4-FFF2-40B4-BE49-F238E27FC236}">
                <a16:creationId xmlns:a16="http://schemas.microsoft.com/office/drawing/2014/main" id="{D54A625E-398F-44FC-88A1-1F3899C86E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6050" y="4897438"/>
            <a:ext cx="215900" cy="287337"/>
          </a:xfrm>
          <a:prstGeom prst="ellipse">
            <a:avLst/>
          </a:prstGeom>
          <a:noFill/>
          <a:ln w="28575">
            <a:solidFill>
              <a:srgbClr val="66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en-US" sz="1800">
              <a:solidFill>
                <a:srgbClr val="66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34" grpId="0"/>
      <p:bldP spid="5223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6" name="Picture 4">
            <a:extLst>
              <a:ext uri="{FF2B5EF4-FFF2-40B4-BE49-F238E27FC236}">
                <a16:creationId xmlns:a16="http://schemas.microsoft.com/office/drawing/2014/main" id="{0CA803D4-02A5-4EC2-BD38-779D798CD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2" t="38324" r="3899" b="3918"/>
          <a:stretch>
            <a:fillRect/>
          </a:stretch>
        </p:blipFill>
        <p:spPr bwMode="auto">
          <a:xfrm>
            <a:off x="323850" y="908050"/>
            <a:ext cx="7380288" cy="499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7" name="Picture 5">
            <a:extLst>
              <a:ext uri="{FF2B5EF4-FFF2-40B4-BE49-F238E27FC236}">
                <a16:creationId xmlns:a16="http://schemas.microsoft.com/office/drawing/2014/main" id="{1B6DBE5E-04A0-4494-BB41-ADDD99A29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2" t="7524" r="71526" b="61285"/>
          <a:stretch>
            <a:fillRect/>
          </a:stretch>
        </p:blipFill>
        <p:spPr bwMode="auto">
          <a:xfrm>
            <a:off x="5940425" y="549275"/>
            <a:ext cx="1862138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3" name="Rectangle 5">
            <a:extLst>
              <a:ext uri="{FF2B5EF4-FFF2-40B4-BE49-F238E27FC236}">
                <a16:creationId xmlns:a16="http://schemas.microsoft.com/office/drawing/2014/main" id="{95DC1048-1F9A-43A3-857E-ABD2EF2CA1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260350"/>
            <a:ext cx="8748712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fontAlgn="ctr" hangingPunct="0"/>
            <a:r>
              <a:rPr lang="en-US" altLang="zh-CN" sz="2000" b="1">
                <a:latin typeface="Calibri" panose="020F0502020204030204" pitchFamily="34" charset="0"/>
                <a:cs typeface="Times New Roman" panose="02020603050405020304" pitchFamily="18" charset="0"/>
              </a:rPr>
              <a:t>2.</a:t>
            </a:r>
            <a:r>
              <a:rPr lang="en-US" altLang="zh-CN" sz="2000" b="1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zh-CN" altLang="en-US" sz="2000" b="1">
                <a:solidFill>
                  <a:srgbClr val="000000"/>
                </a:solidFill>
                <a:latin typeface="Calibri" panose="020F0502020204030204" pitchFamily="34" charset="0"/>
              </a:rPr>
              <a:t>（天津中考）某校同学参加社会实践活动时，在山上发现一块很大的岩石，他们想测出这块岩石的密度。几位同学随身携带的工具和器材有：电子天平（附说明书）、购物用的弹簧秤、卷尺、喝水用的茶缸、铁锤、细线和一瓶饮用水（已知水的密度为</a:t>
            </a:r>
            <a:r>
              <a:rPr lang="en-US" altLang="zh-CN" sz="2000" b="1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ρ</a:t>
            </a:r>
            <a:r>
              <a:rPr lang="en-US" altLang="zh-CN" sz="2000" b="1" baseline="-300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zh-CN" altLang="en-US" sz="2000" b="1">
                <a:solidFill>
                  <a:srgbClr val="000000"/>
                </a:solidFill>
                <a:latin typeface="Calibri" panose="020F0502020204030204" pitchFamily="34" charset="0"/>
              </a:rPr>
              <a:t>）请你从中选用部分工具和器材，帮他们设计一种精确测量岩石密度的实验方案要求</a:t>
            </a:r>
            <a:endParaRPr lang="zh-CN" altLang="en-US" sz="2000" b="1"/>
          </a:p>
          <a:p>
            <a:pPr eaLnBrk="0" fontAlgn="ctr" hangingPunct="0"/>
            <a:r>
              <a:rPr lang="zh-CN" altLang="en-US" sz="2000" b="1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（</a:t>
            </a:r>
            <a:r>
              <a:rPr lang="en-US" altLang="zh-CN" sz="2000" b="1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zh-CN" altLang="en-US" sz="2000" b="1">
                <a:solidFill>
                  <a:srgbClr val="000000"/>
                </a:solidFill>
                <a:latin typeface="Calibri" panose="020F0502020204030204" pitchFamily="34" charset="0"/>
              </a:rPr>
              <a:t>）写出主要的实验步骤</a:t>
            </a:r>
            <a:endParaRPr lang="zh-CN" altLang="en-US" sz="2000" b="1"/>
          </a:p>
          <a:p>
            <a:pPr eaLnBrk="0" fontAlgn="ctr" hangingPunct="0"/>
            <a:r>
              <a:rPr lang="zh-CN" altLang="en-US" sz="2000" b="1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（</a:t>
            </a:r>
            <a:r>
              <a:rPr lang="en-US" altLang="zh-CN" sz="2000" b="1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zh-CN" altLang="en-US" sz="2000" b="1">
                <a:solidFill>
                  <a:srgbClr val="000000"/>
                </a:solidFill>
                <a:latin typeface="Calibri" panose="020F0502020204030204" pitchFamily="34" charset="0"/>
              </a:rPr>
              <a:t>）写出岩石密度的数学表达式（用已知量和测量量表示）</a:t>
            </a:r>
            <a:endParaRPr lang="zh-CN" altLang="en-US" sz="2000" b="1"/>
          </a:p>
          <a:p>
            <a:pPr eaLnBrk="0" hangingPunct="0"/>
            <a:endParaRPr lang="zh-CN" altLang="en-US" sz="2000" b="1"/>
          </a:p>
        </p:txBody>
      </p:sp>
      <p:pic>
        <p:nvPicPr>
          <p:cNvPr id="53252" name="Picture 4">
            <a:extLst>
              <a:ext uri="{FF2B5EF4-FFF2-40B4-BE49-F238E27FC236}">
                <a16:creationId xmlns:a16="http://schemas.microsoft.com/office/drawing/2014/main" id="{B7D3E84B-61E1-4CB2-A483-668580057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9" t="43335" r="2699" b="26251"/>
          <a:stretch>
            <a:fillRect/>
          </a:stretch>
        </p:blipFill>
        <p:spPr bwMode="auto">
          <a:xfrm>
            <a:off x="900113" y="2997200"/>
            <a:ext cx="7292975" cy="319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255" name="Oval 8">
            <a:extLst>
              <a:ext uri="{FF2B5EF4-FFF2-40B4-BE49-F238E27FC236}">
                <a16:creationId xmlns:a16="http://schemas.microsoft.com/office/drawing/2014/main" id="{383424B2-FA12-4597-BB7E-C5BB9F896E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4429125"/>
            <a:ext cx="1368425" cy="431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/>
          </a:p>
        </p:txBody>
      </p:sp>
      <p:sp>
        <p:nvSpPr>
          <p:cNvPr id="53256" name="Oval 8">
            <a:extLst>
              <a:ext uri="{FF2B5EF4-FFF2-40B4-BE49-F238E27FC236}">
                <a16:creationId xmlns:a16="http://schemas.microsoft.com/office/drawing/2014/main" id="{405259DB-DA68-4BFC-A89E-E13B437A40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2950" y="260350"/>
            <a:ext cx="1871663" cy="36195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/>
          </a:p>
        </p:txBody>
      </p:sp>
      <p:sp>
        <p:nvSpPr>
          <p:cNvPr id="53257" name="Oval 8">
            <a:extLst>
              <a:ext uri="{FF2B5EF4-FFF2-40B4-BE49-F238E27FC236}">
                <a16:creationId xmlns:a16="http://schemas.microsoft.com/office/drawing/2014/main" id="{2F196FE1-FDB4-41F2-9EBB-F7725440E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4525" y="895350"/>
            <a:ext cx="792163" cy="360363"/>
          </a:xfrm>
          <a:prstGeom prst="ellipse">
            <a:avLst/>
          </a:prstGeom>
          <a:noFill/>
          <a:ln w="190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/>
          </a:p>
        </p:txBody>
      </p:sp>
      <p:sp>
        <p:nvSpPr>
          <p:cNvPr id="53258" name="Oval 8">
            <a:extLst>
              <a:ext uri="{FF2B5EF4-FFF2-40B4-BE49-F238E27FC236}">
                <a16:creationId xmlns:a16="http://schemas.microsoft.com/office/drawing/2014/main" id="{3960807D-72B2-4DFA-8B98-85A0AF381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0788" y="887413"/>
            <a:ext cx="688975" cy="360362"/>
          </a:xfrm>
          <a:prstGeom prst="ellipse">
            <a:avLst/>
          </a:prstGeom>
          <a:noFill/>
          <a:ln w="190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3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5" grpId="0" animBg="1"/>
      <p:bldP spid="53256" grpId="0" animBg="1"/>
      <p:bldP spid="53257" grpId="0" animBg="1"/>
      <p:bldP spid="5325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74" name="Picture 18">
            <a:extLst>
              <a:ext uri="{FF2B5EF4-FFF2-40B4-BE49-F238E27FC236}">
                <a16:creationId xmlns:a16="http://schemas.microsoft.com/office/drawing/2014/main" id="{9ADFAA77-45CA-4565-94CA-DE24FA471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77"/>
          <a:stretch>
            <a:fillRect/>
          </a:stretch>
        </p:blipFill>
        <p:spPr bwMode="auto">
          <a:xfrm>
            <a:off x="1546225" y="420688"/>
            <a:ext cx="7129463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84" name="Picture 12">
            <a:extLst>
              <a:ext uri="{FF2B5EF4-FFF2-40B4-BE49-F238E27FC236}">
                <a16:creationId xmlns:a16="http://schemas.microsoft.com/office/drawing/2014/main" id="{91B43AED-513A-4729-8654-5D778C33B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48" r="37029"/>
          <a:stretch>
            <a:fillRect/>
          </a:stretch>
        </p:blipFill>
        <p:spPr bwMode="auto">
          <a:xfrm>
            <a:off x="323850" y="1989138"/>
            <a:ext cx="5472113" cy="1760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4276" name="Group 4">
            <a:extLst>
              <a:ext uri="{FF2B5EF4-FFF2-40B4-BE49-F238E27FC236}">
                <a16:creationId xmlns:a16="http://schemas.microsoft.com/office/drawing/2014/main" id="{A9A25B28-1374-44D4-BA15-A141B333A39F}"/>
              </a:ext>
            </a:extLst>
          </p:cNvPr>
          <p:cNvGrpSpPr>
            <a:grpSpLocks/>
          </p:cNvGrpSpPr>
          <p:nvPr/>
        </p:nvGrpSpPr>
        <p:grpSpPr bwMode="auto">
          <a:xfrm>
            <a:off x="2051050" y="3860800"/>
            <a:ext cx="5113338" cy="2160588"/>
            <a:chOff x="2520" y="12204"/>
            <a:chExt cx="6480" cy="2502"/>
          </a:xfrm>
        </p:grpSpPr>
        <p:grpSp>
          <p:nvGrpSpPr>
            <p:cNvPr id="54278" name="Group 6">
              <a:extLst>
                <a:ext uri="{FF2B5EF4-FFF2-40B4-BE49-F238E27FC236}">
                  <a16:creationId xmlns:a16="http://schemas.microsoft.com/office/drawing/2014/main" id="{336908B4-07CA-4320-8BA3-9988EB410B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0" y="12204"/>
              <a:ext cx="6480" cy="2028"/>
              <a:chOff x="1980" y="12672"/>
              <a:chExt cx="6480" cy="2028"/>
            </a:xfrm>
          </p:grpSpPr>
          <p:grpSp>
            <p:nvGrpSpPr>
              <p:cNvPr id="54281" name="Group 9">
                <a:extLst>
                  <a:ext uri="{FF2B5EF4-FFF2-40B4-BE49-F238E27FC236}">
                    <a16:creationId xmlns:a16="http://schemas.microsoft.com/office/drawing/2014/main" id="{79F6F333-5DDC-421D-81B8-3530610AB2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80" y="12672"/>
                <a:ext cx="6480" cy="2028"/>
                <a:chOff x="3780" y="13452"/>
                <a:chExt cx="4035" cy="2772"/>
              </a:xfrm>
            </p:grpSpPr>
            <p:pic>
              <p:nvPicPr>
                <p:cNvPr id="54283" name="图片 1" descr="说明: 学科网(www.zxxk.com)--教育资源门户，提供试卷、教案、课件、论文、素材及各类教学资源下载，还有大量而丰富的教学相关资讯！">
                  <a:extLst>
                    <a:ext uri="{FF2B5EF4-FFF2-40B4-BE49-F238E27FC236}">
                      <a16:creationId xmlns:a16="http://schemas.microsoft.com/office/drawing/2014/main" id="{DBC717B0-4520-4C52-AA72-ED30376623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80" y="13452"/>
                  <a:ext cx="4035" cy="277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4282" name="Rectangle 10">
                  <a:extLst>
                    <a:ext uri="{FF2B5EF4-FFF2-40B4-BE49-F238E27FC236}">
                      <a16:creationId xmlns:a16="http://schemas.microsoft.com/office/drawing/2014/main" id="{36BAE9AD-F5D4-4E93-B572-5ECDEB2734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60" y="14076"/>
                  <a:ext cx="2700" cy="109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54280" name="Text Box 8">
                <a:extLst>
                  <a:ext uri="{FF2B5EF4-FFF2-40B4-BE49-F238E27FC236}">
                    <a16:creationId xmlns:a16="http://schemas.microsoft.com/office/drawing/2014/main" id="{8349D82E-54C2-4F5E-8C60-A729DF8DB6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40" y="12984"/>
                <a:ext cx="1620" cy="3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eaLnBrk="0" hangingPunct="0"/>
                <a:r>
                  <a:rPr lang="zh-CN" altLang="en-US" sz="18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小资料</a:t>
                </a:r>
                <a:endParaRPr lang="zh-CN" altLang="en-US" sz="1800" b="1"/>
              </a:p>
            </p:txBody>
          </p:sp>
          <p:pic>
            <p:nvPicPr>
              <p:cNvPr id="54279" name="Picture 7">
                <a:extLst>
                  <a:ext uri="{FF2B5EF4-FFF2-40B4-BE49-F238E27FC236}">
                    <a16:creationId xmlns:a16="http://schemas.microsoft.com/office/drawing/2014/main" id="{61F1ECCF-5B8C-4748-A497-4FFD5E7148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grayscl/>
                <a:biLevel thresh="5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323" t="6935" r="38385" b="16629"/>
              <a:stretch>
                <a:fillRect/>
              </a:stretch>
            </p:blipFill>
            <p:spPr bwMode="auto">
              <a:xfrm rot="16200000">
                <a:off x="4710" y="10926"/>
                <a:ext cx="1305" cy="604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4277" name="Text Box 5">
              <a:extLst>
                <a:ext uri="{FF2B5EF4-FFF2-40B4-BE49-F238E27FC236}">
                  <a16:creationId xmlns:a16="http://schemas.microsoft.com/office/drawing/2014/main" id="{3036E623-71C5-438F-B223-858C9CB580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00" y="14238"/>
              <a:ext cx="360" cy="46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0" hangingPunct="0"/>
              <a:r>
                <a:rPr lang="zh-CN" altLang="en-US" sz="2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丙</a:t>
              </a:r>
              <a:endParaRPr lang="zh-CN" altLang="en-US" sz="2000" b="1"/>
            </a:p>
          </p:txBody>
        </p:sp>
      </p:grpSp>
      <p:sp>
        <p:nvSpPr>
          <p:cNvPr id="54285" name="Rectangle 13">
            <a:extLst>
              <a:ext uri="{FF2B5EF4-FFF2-40B4-BE49-F238E27FC236}">
                <a16:creationId xmlns:a16="http://schemas.microsoft.com/office/drawing/2014/main" id="{13AAC322-043F-44A5-82ED-F2141BD8AE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8913"/>
            <a:ext cx="9217025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fontAlgn="ctr" hangingPunct="0"/>
            <a:r>
              <a:rPr lang="en-US" altLang="zh-CN" sz="2000" b="1">
                <a:latin typeface="Calibri" panose="020F0502020204030204" pitchFamily="34" charset="0"/>
                <a:cs typeface="Times New Roman" panose="02020603050405020304" pitchFamily="18" charset="0"/>
              </a:rPr>
              <a:t>3.</a:t>
            </a:r>
            <a:r>
              <a:rPr lang="zh-CN" altLang="en-US" sz="2000" b="1">
                <a:latin typeface="Calibri" panose="020F0502020204030204" pitchFamily="34" charset="0"/>
                <a:cs typeface="Times New Roman" panose="02020603050405020304" pitchFamily="18" charset="0"/>
              </a:rPr>
              <a:t>（天津）</a:t>
            </a:r>
            <a:r>
              <a:rPr lang="zh-CN" altLang="en-US" sz="2000" b="1">
                <a:solidFill>
                  <a:srgbClr val="000000"/>
                </a:solidFill>
                <a:latin typeface="Calibri" panose="020F0502020204030204" pitchFamily="34" charset="0"/>
              </a:rPr>
              <a:t> 某同学在研究滑动摩擦力时，先后做了如下两次实验：</a:t>
            </a:r>
            <a:endParaRPr lang="zh-CN" altLang="en-US" sz="2000" b="1"/>
          </a:p>
          <a:p>
            <a:pPr eaLnBrk="0" fontAlgn="ctr" hangingPunct="0"/>
            <a:r>
              <a:rPr lang="zh-CN" altLang="en-US" sz="2000" b="1">
                <a:solidFill>
                  <a:srgbClr val="000000"/>
                </a:solidFill>
                <a:latin typeface="Calibri" panose="020F0502020204030204" pitchFamily="34" charset="0"/>
              </a:rPr>
              <a:t>实验一：将重为</a:t>
            </a:r>
            <a:r>
              <a:rPr lang="en-US" altLang="zh-CN" sz="2000" b="1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zh-CN" altLang="en-US" sz="2000" b="1">
                <a:solidFill>
                  <a:srgbClr val="000000"/>
                </a:solidFill>
                <a:latin typeface="Calibri" panose="020F0502020204030204" pitchFamily="34" charset="0"/>
              </a:rPr>
              <a:t>的物块</a:t>
            </a:r>
            <a:r>
              <a:rPr lang="en-US" altLang="zh-CN" sz="2000" b="1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zh-CN" altLang="en-US" sz="2000" b="1">
                <a:solidFill>
                  <a:srgbClr val="000000"/>
                </a:solidFill>
                <a:latin typeface="Calibri" panose="020F0502020204030204" pitchFamily="34" charset="0"/>
              </a:rPr>
              <a:t>放在一水平溥木板上，用弹簧测力计沿水平方向拉动物块，使它在木板上匀速运动，如图甲所示。读出弹簧测力计示数为</a:t>
            </a:r>
            <a:r>
              <a:rPr lang="en-US" altLang="zh-CN" sz="2000" b="1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US" altLang="zh-CN" sz="2000" b="1" baseline="-300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zh-CN" altLang="en-US" sz="2000" b="1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；</a:t>
            </a:r>
            <a:endParaRPr lang="zh-CN" altLang="en-US" sz="2000" b="1"/>
          </a:p>
          <a:p>
            <a:pPr eaLnBrk="0" fontAlgn="ctr" hangingPunct="0"/>
            <a:r>
              <a:rPr lang="zh-CN" altLang="en-US" sz="2000" b="1">
                <a:solidFill>
                  <a:srgbClr val="000000"/>
                </a:solidFill>
                <a:latin typeface="Calibri" panose="020F0502020204030204" pitchFamily="34" charset="0"/>
              </a:rPr>
              <a:t>实验二：再将上述木板一端垫起，构成一个长为</a:t>
            </a:r>
            <a:r>
              <a:rPr lang="en-US" altLang="zh-CN" sz="2000" b="1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zh-CN" altLang="en-US" sz="2000" b="1">
                <a:solidFill>
                  <a:srgbClr val="000000"/>
                </a:solidFill>
                <a:latin typeface="Calibri" panose="020F0502020204030204" pitchFamily="34" charset="0"/>
              </a:rPr>
              <a:t>、高为</a:t>
            </a:r>
            <a:r>
              <a:rPr lang="en-US" altLang="zh-CN" sz="2000" b="1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zh-CN" altLang="en-US" sz="2000" b="1">
                <a:solidFill>
                  <a:srgbClr val="000000"/>
                </a:solidFill>
                <a:latin typeface="Calibri" panose="020F0502020204030204" pitchFamily="34" charset="0"/>
              </a:rPr>
              <a:t>的斜面；然后用弹簧测力计沿斜面拉动物块</a:t>
            </a:r>
            <a:r>
              <a:rPr lang="en-US" altLang="zh-CN" sz="2000" b="1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zh-CN" altLang="en-US" sz="2000" b="1">
                <a:solidFill>
                  <a:srgbClr val="000000"/>
                </a:solidFill>
                <a:latin typeface="Calibri" panose="020F0502020204030204" pitchFamily="34" charset="0"/>
              </a:rPr>
              <a:t>，使它在斜面上匀速向上运动，如图乙所示。读出弹簧测力计的示数为</a:t>
            </a:r>
            <a:r>
              <a:rPr lang="en-US" altLang="zh-CN" sz="2000" b="1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US" altLang="zh-CN" sz="2000" b="1" baseline="-300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zh-CN" altLang="en-US" sz="2000" b="1">
                <a:solidFill>
                  <a:srgbClr val="000000"/>
                </a:solidFill>
                <a:latin typeface="Calibri" panose="020F0502020204030204" pitchFamily="34" charset="0"/>
              </a:rPr>
              <a:t>，请你结合实验过程，运用所学知识解答如下问题（阅读图丙）</a:t>
            </a:r>
            <a:endParaRPr lang="zh-CN" altLang="en-US" sz="2000" b="1"/>
          </a:p>
          <a:p>
            <a:pPr eaLnBrk="0" hangingPunct="0"/>
            <a:endParaRPr lang="zh-CN" altLang="en-US" sz="2000" b="1"/>
          </a:p>
        </p:txBody>
      </p:sp>
      <p:sp>
        <p:nvSpPr>
          <p:cNvPr id="54286" name="Rectangle 14">
            <a:extLst>
              <a:ext uri="{FF2B5EF4-FFF2-40B4-BE49-F238E27FC236}">
                <a16:creationId xmlns:a16="http://schemas.microsoft.com/office/drawing/2014/main" id="{545B00AA-782C-4067-B216-B38E5CC896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143125" y="339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endParaRPr lang="zh-CN" altLang="en-US" sz="1800"/>
          </a:p>
        </p:txBody>
      </p:sp>
      <p:sp>
        <p:nvSpPr>
          <p:cNvPr id="54289" name="Rectangle 17">
            <a:extLst>
              <a:ext uri="{FF2B5EF4-FFF2-40B4-BE49-F238E27FC236}">
                <a16:creationId xmlns:a16="http://schemas.microsoft.com/office/drawing/2014/main" id="{B1BB927F-A77C-4A99-997E-D3C267A7F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5967413"/>
            <a:ext cx="81359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fontAlgn="ctr" hangingPunct="0"/>
            <a:r>
              <a:rPr lang="zh-CN" altLang="en-US" sz="2000" b="1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（</a:t>
            </a:r>
            <a:r>
              <a:rPr lang="en-US" altLang="zh-CN" sz="2000" b="1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zh-CN" altLang="en-US" sz="2000" b="1">
                <a:solidFill>
                  <a:srgbClr val="000000"/>
                </a:solidFill>
                <a:latin typeface="Calibri" panose="020F0502020204030204" pitchFamily="34" charset="0"/>
              </a:rPr>
              <a:t>）画出物块</a:t>
            </a:r>
            <a:r>
              <a:rPr lang="en-US" altLang="zh-CN" sz="2000" b="1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zh-CN" altLang="en-US" sz="2000" b="1">
                <a:solidFill>
                  <a:srgbClr val="000000"/>
                </a:solidFill>
                <a:latin typeface="Calibri" panose="020F0502020204030204" pitchFamily="34" charset="0"/>
              </a:rPr>
              <a:t>在斜面上运动时对斜面的压力</a:t>
            </a:r>
            <a:r>
              <a:rPr lang="en-US" altLang="zh-CN" sz="2000" b="1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US" altLang="zh-CN" sz="2000" b="1" baseline="-300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zh-CN" altLang="en-US" sz="2000" b="1">
                <a:solidFill>
                  <a:srgbClr val="000000"/>
                </a:solidFill>
                <a:latin typeface="Calibri" panose="020F0502020204030204" pitchFamily="34" charset="0"/>
              </a:rPr>
              <a:t>的示意图；</a:t>
            </a:r>
            <a:endParaRPr lang="zh-CN" altLang="en-US" sz="2000" b="1"/>
          </a:p>
          <a:p>
            <a:pPr eaLnBrk="0" fontAlgn="ctr" hangingPunct="0"/>
            <a:r>
              <a:rPr lang="zh-CN" altLang="en-US" sz="2000" b="1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（</a:t>
            </a:r>
            <a:r>
              <a:rPr lang="en-US" altLang="zh-CN" sz="2000" b="1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zh-CN" altLang="en-US" sz="2000" b="1">
                <a:solidFill>
                  <a:srgbClr val="000000"/>
                </a:solidFill>
                <a:latin typeface="Calibri" panose="020F0502020204030204" pitchFamily="34" charset="0"/>
              </a:rPr>
              <a:t>）求出物块</a:t>
            </a:r>
            <a:r>
              <a:rPr lang="en-US" altLang="zh-CN" sz="2000" b="1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zh-CN" altLang="en-US" sz="2000" b="1">
                <a:solidFill>
                  <a:srgbClr val="000000"/>
                </a:solidFill>
                <a:latin typeface="Calibri" panose="020F0502020204030204" pitchFamily="34" charset="0"/>
              </a:rPr>
              <a:t>对斜面的压力</a:t>
            </a:r>
            <a:r>
              <a:rPr lang="en-US" altLang="zh-CN" sz="2000" b="1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US" altLang="zh-CN" sz="2000" b="1" baseline="-300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zh-CN" altLang="en-US" sz="2000" b="1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。</a:t>
            </a:r>
            <a:endParaRPr lang="zh-CN" altLang="en-US" sz="2000" b="1"/>
          </a:p>
        </p:txBody>
      </p:sp>
      <p:pic>
        <p:nvPicPr>
          <p:cNvPr id="54290" name="Picture 18">
            <a:extLst>
              <a:ext uri="{FF2B5EF4-FFF2-40B4-BE49-F238E27FC236}">
                <a16:creationId xmlns:a16="http://schemas.microsoft.com/office/drawing/2014/main" id="{79DD1742-24C8-47C1-8932-332F8D958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2276475"/>
            <a:ext cx="3132137" cy="98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99" name="Group 3">
            <a:extLst>
              <a:ext uri="{FF2B5EF4-FFF2-40B4-BE49-F238E27FC236}">
                <a16:creationId xmlns:a16="http://schemas.microsoft.com/office/drawing/2014/main" id="{12C1293E-28A9-4C04-A215-15918D80765C}"/>
              </a:ext>
            </a:extLst>
          </p:cNvPr>
          <p:cNvGrpSpPr>
            <a:grpSpLocks/>
          </p:cNvGrpSpPr>
          <p:nvPr/>
        </p:nvGrpSpPr>
        <p:grpSpPr bwMode="auto">
          <a:xfrm>
            <a:off x="1908175" y="188913"/>
            <a:ext cx="5473700" cy="2447925"/>
            <a:chOff x="2520" y="12204"/>
            <a:chExt cx="6480" cy="2502"/>
          </a:xfrm>
        </p:grpSpPr>
        <p:grpSp>
          <p:nvGrpSpPr>
            <p:cNvPr id="55300" name="Group 4">
              <a:extLst>
                <a:ext uri="{FF2B5EF4-FFF2-40B4-BE49-F238E27FC236}">
                  <a16:creationId xmlns:a16="http://schemas.microsoft.com/office/drawing/2014/main" id="{4EFFE792-AA6C-4A46-BF79-B62B08B3C4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0" y="12204"/>
              <a:ext cx="6480" cy="2028"/>
              <a:chOff x="1980" y="12672"/>
              <a:chExt cx="6480" cy="2028"/>
            </a:xfrm>
          </p:grpSpPr>
          <p:grpSp>
            <p:nvGrpSpPr>
              <p:cNvPr id="55301" name="Group 5">
                <a:extLst>
                  <a:ext uri="{FF2B5EF4-FFF2-40B4-BE49-F238E27FC236}">
                    <a16:creationId xmlns:a16="http://schemas.microsoft.com/office/drawing/2014/main" id="{37856F1F-324D-4504-93F9-CF2C86BAA3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80" y="12672"/>
                <a:ext cx="6480" cy="2028"/>
                <a:chOff x="3780" y="13452"/>
                <a:chExt cx="4035" cy="2772"/>
              </a:xfrm>
            </p:grpSpPr>
            <p:pic>
              <p:nvPicPr>
                <p:cNvPr id="55302" name="图片 1" descr="说明: 学科网(www.zxxk.com)--教育资源门户，提供试卷、教案、课件、论文、素材及各类教学资源下载，还有大量而丰富的教学相关资讯！">
                  <a:extLst>
                    <a:ext uri="{FF2B5EF4-FFF2-40B4-BE49-F238E27FC236}">
                      <a16:creationId xmlns:a16="http://schemas.microsoft.com/office/drawing/2014/main" id="{661CC9E3-D876-4D87-A3CF-15A55C8896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80" y="13452"/>
                  <a:ext cx="4035" cy="277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5303" name="Rectangle 7">
                  <a:extLst>
                    <a:ext uri="{FF2B5EF4-FFF2-40B4-BE49-F238E27FC236}">
                      <a16:creationId xmlns:a16="http://schemas.microsoft.com/office/drawing/2014/main" id="{B12CA745-C82E-40B9-AA52-1B6AFC859F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60" y="14076"/>
                  <a:ext cx="2700" cy="109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55304" name="Text Box 8">
                <a:extLst>
                  <a:ext uri="{FF2B5EF4-FFF2-40B4-BE49-F238E27FC236}">
                    <a16:creationId xmlns:a16="http://schemas.microsoft.com/office/drawing/2014/main" id="{B730316B-8826-4A87-9786-C5F4C55854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40" y="12984"/>
                <a:ext cx="1620" cy="3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eaLnBrk="0" hangingPunct="0"/>
                <a:r>
                  <a:rPr lang="zh-CN" altLang="en-US" sz="18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小资料</a:t>
                </a:r>
                <a:endParaRPr lang="zh-CN" altLang="en-US" sz="1800" b="1"/>
              </a:p>
            </p:txBody>
          </p:sp>
          <p:pic>
            <p:nvPicPr>
              <p:cNvPr id="55305" name="Picture 9">
                <a:extLst>
                  <a:ext uri="{FF2B5EF4-FFF2-40B4-BE49-F238E27FC236}">
                    <a16:creationId xmlns:a16="http://schemas.microsoft.com/office/drawing/2014/main" id="{C430F3EA-F190-4085-9F6F-8E02C03ABB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grayscl/>
                <a:biLevel thresh="5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323" t="6935" r="38385" b="16629"/>
              <a:stretch>
                <a:fillRect/>
              </a:stretch>
            </p:blipFill>
            <p:spPr bwMode="auto">
              <a:xfrm rot="16200000">
                <a:off x="4710" y="10926"/>
                <a:ext cx="1305" cy="604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5306" name="Text Box 10">
              <a:extLst>
                <a:ext uri="{FF2B5EF4-FFF2-40B4-BE49-F238E27FC236}">
                  <a16:creationId xmlns:a16="http://schemas.microsoft.com/office/drawing/2014/main" id="{F094690C-9C41-4603-A73B-CC619C104C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00" y="14238"/>
              <a:ext cx="360" cy="46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0" hangingPunct="0"/>
              <a:r>
                <a:rPr lang="zh-CN" altLang="en-US" sz="2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丙</a:t>
              </a:r>
              <a:endParaRPr lang="zh-CN" altLang="en-US" sz="2000" b="1"/>
            </a:p>
          </p:txBody>
        </p:sp>
      </p:grpSp>
      <p:sp>
        <p:nvSpPr>
          <p:cNvPr id="55308" name="Rectangle 12">
            <a:extLst>
              <a:ext uri="{FF2B5EF4-FFF2-40B4-BE49-F238E27FC236}">
                <a16:creationId xmlns:a16="http://schemas.microsoft.com/office/drawing/2014/main" id="{4234B83D-17F4-449B-87DF-25782AD69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143125" y="339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endParaRPr lang="zh-CN" altLang="en-US" sz="1800"/>
          </a:p>
        </p:txBody>
      </p:sp>
      <p:sp>
        <p:nvSpPr>
          <p:cNvPr id="55311" name="Text Box 15">
            <a:extLst>
              <a:ext uri="{FF2B5EF4-FFF2-40B4-BE49-F238E27FC236}">
                <a16:creationId xmlns:a16="http://schemas.microsoft.com/office/drawing/2014/main" id="{AA51706C-4758-4E43-A934-56A3B1E76F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2636838"/>
            <a:ext cx="66976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rgbClr val="0000CC"/>
                </a:solidFill>
              </a:rPr>
              <a:t>已知：</a:t>
            </a:r>
            <a:r>
              <a:rPr lang="en-US" altLang="zh-CN" sz="2000" b="1">
                <a:solidFill>
                  <a:srgbClr val="0000CC"/>
                </a:solidFill>
              </a:rPr>
              <a:t>G</a:t>
            </a:r>
            <a:r>
              <a:rPr lang="zh-CN" altLang="en-US" sz="2000" b="1">
                <a:solidFill>
                  <a:srgbClr val="0000CC"/>
                </a:solidFill>
              </a:rPr>
              <a:t>、 </a:t>
            </a:r>
            <a:r>
              <a:rPr lang="en-US" altLang="zh-CN" sz="2000" b="1">
                <a:solidFill>
                  <a:srgbClr val="0000CC"/>
                </a:solidFill>
              </a:rPr>
              <a:t>F</a:t>
            </a:r>
            <a:r>
              <a:rPr lang="en-US" altLang="zh-CN" sz="2000" b="1" baseline="-25000">
                <a:solidFill>
                  <a:srgbClr val="0000CC"/>
                </a:solidFill>
              </a:rPr>
              <a:t>0</a:t>
            </a:r>
            <a:r>
              <a:rPr lang="zh-CN" altLang="en-US" sz="2000" b="1">
                <a:solidFill>
                  <a:srgbClr val="0000CC"/>
                </a:solidFill>
              </a:rPr>
              <a:t>（水平）、</a:t>
            </a:r>
            <a:r>
              <a:rPr lang="en-US" altLang="zh-CN" sz="2000" b="1">
                <a:solidFill>
                  <a:srgbClr val="0000CC"/>
                </a:solidFill>
              </a:rPr>
              <a:t>s</a:t>
            </a:r>
            <a:r>
              <a:rPr lang="zh-CN" altLang="en-US" sz="2000" b="1">
                <a:solidFill>
                  <a:srgbClr val="0000CC"/>
                </a:solidFill>
              </a:rPr>
              <a:t>、</a:t>
            </a:r>
            <a:r>
              <a:rPr lang="en-US" altLang="zh-CN" sz="2000" b="1">
                <a:solidFill>
                  <a:srgbClr val="0000CC"/>
                </a:solidFill>
              </a:rPr>
              <a:t>h</a:t>
            </a:r>
            <a:r>
              <a:rPr lang="zh-CN" altLang="en-US" sz="2000" b="1">
                <a:solidFill>
                  <a:srgbClr val="0000CC"/>
                </a:solidFill>
              </a:rPr>
              <a:t>、</a:t>
            </a:r>
            <a:r>
              <a:rPr lang="en-US" altLang="zh-CN" sz="2000" b="1">
                <a:solidFill>
                  <a:srgbClr val="0000CC"/>
                </a:solidFill>
              </a:rPr>
              <a:t>F</a:t>
            </a:r>
            <a:r>
              <a:rPr lang="en-US" altLang="zh-CN" sz="2000" b="1" baseline="-25000">
                <a:solidFill>
                  <a:srgbClr val="0000CC"/>
                </a:solidFill>
              </a:rPr>
              <a:t>1</a:t>
            </a:r>
            <a:r>
              <a:rPr lang="zh-CN" altLang="en-US" sz="2000" b="1">
                <a:solidFill>
                  <a:srgbClr val="0000CC"/>
                </a:solidFill>
              </a:rPr>
              <a:t>（斜面）</a:t>
            </a:r>
          </a:p>
        </p:txBody>
      </p:sp>
      <p:sp>
        <p:nvSpPr>
          <p:cNvPr id="55313" name="Oval 5">
            <a:extLst>
              <a:ext uri="{FF2B5EF4-FFF2-40B4-BE49-F238E27FC236}">
                <a16:creationId xmlns:a16="http://schemas.microsoft.com/office/drawing/2014/main" id="{D3C5D2F9-BECB-4C68-B0E8-1F4DFDFF06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1341438"/>
            <a:ext cx="792163" cy="4318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/>
          </a:p>
        </p:txBody>
      </p:sp>
      <p:sp>
        <p:nvSpPr>
          <p:cNvPr id="55329" name="Rectangle 33">
            <a:extLst>
              <a:ext uri="{FF2B5EF4-FFF2-40B4-BE49-F238E27FC236}">
                <a16:creationId xmlns:a16="http://schemas.microsoft.com/office/drawing/2014/main" id="{8350592A-F382-4190-BD3B-E6A2A5282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3998913"/>
            <a:ext cx="48275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zh-CN" altLang="en-US" sz="1800" b="1"/>
              <a:t>首先由</a:t>
            </a:r>
            <a:r>
              <a:rPr lang="en-US" altLang="zh-CN" sz="1800" b="1"/>
              <a:t>W</a:t>
            </a:r>
            <a:r>
              <a:rPr lang="zh-CN" altLang="en-US" sz="1800" b="1" baseline="-25000"/>
              <a:t>总</a:t>
            </a:r>
            <a:r>
              <a:rPr lang="en-US" altLang="zh-CN" sz="1800" b="1"/>
              <a:t>=W</a:t>
            </a:r>
            <a:r>
              <a:rPr lang="zh-CN" altLang="en-US" sz="1800" b="1" baseline="-25000"/>
              <a:t>有</a:t>
            </a:r>
            <a:r>
              <a:rPr lang="en-US" altLang="zh-CN" sz="1800" b="1"/>
              <a:t>+W</a:t>
            </a:r>
            <a:r>
              <a:rPr lang="zh-CN" altLang="en-US" sz="1800" b="1" baseline="-25000"/>
              <a:t>额</a:t>
            </a:r>
            <a:r>
              <a:rPr lang="zh-CN" altLang="en-US" sz="1800" b="1"/>
              <a:t>得，</a:t>
            </a:r>
            <a:r>
              <a:rPr lang="en-US" altLang="zh-CN" sz="1800" b="1"/>
              <a:t>F</a:t>
            </a:r>
            <a:r>
              <a:rPr lang="en-US" altLang="zh-CN" sz="1800" b="1" baseline="-25000"/>
              <a:t>1</a:t>
            </a:r>
            <a:r>
              <a:rPr lang="en-US" altLang="zh-CN" sz="1800" b="1"/>
              <a:t>s=Gh+</a:t>
            </a:r>
            <a:r>
              <a:rPr lang="en-US" altLang="zh-CN" sz="1800" b="1" i="1"/>
              <a:t>f </a:t>
            </a:r>
            <a:r>
              <a:rPr lang="en-US" altLang="zh-CN" sz="1800" b="1"/>
              <a:t>s</a:t>
            </a:r>
            <a:r>
              <a:rPr lang="zh-CN" altLang="en-US" sz="1800" b="1"/>
              <a:t>，求出</a:t>
            </a:r>
            <a:r>
              <a:rPr lang="en-US" altLang="zh-CN" sz="1800" b="1" i="1"/>
              <a:t>f</a:t>
            </a:r>
            <a:endParaRPr lang="en-US" altLang="zh-CN" sz="1800"/>
          </a:p>
        </p:txBody>
      </p:sp>
      <p:sp>
        <p:nvSpPr>
          <p:cNvPr id="55332" name="Rectangle 36">
            <a:extLst>
              <a:ext uri="{FF2B5EF4-FFF2-40B4-BE49-F238E27FC236}">
                <a16:creationId xmlns:a16="http://schemas.microsoft.com/office/drawing/2014/main" id="{832B3E38-F59E-4E19-BA21-00C353DD2A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432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55331" name="Object 35">
            <a:extLst>
              <a:ext uri="{FF2B5EF4-FFF2-40B4-BE49-F238E27FC236}">
                <a16:creationId xmlns:a16="http://schemas.microsoft.com/office/drawing/2014/main" id="{ECE4A701-5039-4801-B825-B953793F9C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56325" y="3760788"/>
          <a:ext cx="1439863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76" name="公式" r:id="rId5" imgW="812447" imgH="393529" progId="Equation.3">
                  <p:embed/>
                </p:oleObj>
              </mc:Choice>
              <mc:Fallback>
                <p:oleObj name="公式" r:id="rId5" imgW="812447" imgH="393529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325" y="3760788"/>
                        <a:ext cx="1439863" cy="701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33" name="Rectangle 37">
            <a:extLst>
              <a:ext uri="{FF2B5EF4-FFF2-40B4-BE49-F238E27FC236}">
                <a16:creationId xmlns:a16="http://schemas.microsoft.com/office/drawing/2014/main" id="{ABB55821-35FB-48CD-BC54-90198758A4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14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55340" name="Rectangle 44">
            <a:extLst>
              <a:ext uri="{FF2B5EF4-FFF2-40B4-BE49-F238E27FC236}">
                <a16:creationId xmlns:a16="http://schemas.microsoft.com/office/drawing/2014/main" id="{F787728E-B12A-42CE-920D-D76291888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62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pSp>
        <p:nvGrpSpPr>
          <p:cNvPr id="55356" name="Group 60">
            <a:extLst>
              <a:ext uri="{FF2B5EF4-FFF2-40B4-BE49-F238E27FC236}">
                <a16:creationId xmlns:a16="http://schemas.microsoft.com/office/drawing/2014/main" id="{E4B7663F-F1BB-41A3-82D8-181F8F008CE8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5013325"/>
            <a:ext cx="3744913" cy="576263"/>
            <a:chOff x="1156" y="3339"/>
            <a:chExt cx="2359" cy="363"/>
          </a:xfrm>
        </p:grpSpPr>
        <p:sp>
          <p:nvSpPr>
            <p:cNvPr id="55338" name="Rectangle 42">
              <a:extLst>
                <a:ext uri="{FF2B5EF4-FFF2-40B4-BE49-F238E27FC236}">
                  <a16:creationId xmlns:a16="http://schemas.microsoft.com/office/drawing/2014/main" id="{128CCB5F-3BD7-4719-9AE3-F659E8C09F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3430"/>
              <a:ext cx="168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zh-CN" altLang="en-US" sz="1800" b="1"/>
                <a:t>由</a:t>
              </a:r>
              <a:r>
                <a:rPr lang="en-US" altLang="zh-CN" sz="1800" b="1" i="1"/>
                <a:t>fo=Fo</a:t>
              </a:r>
              <a:r>
                <a:rPr lang="en-US" altLang="zh-CN" sz="1800" b="1"/>
                <a:t>, </a:t>
              </a:r>
              <a:r>
                <a:rPr lang="en-US" altLang="zh-CN" sz="1800" b="1" i="1"/>
                <a:t>F</a:t>
              </a:r>
              <a:r>
                <a:rPr lang="zh-CN" altLang="en-US" sz="1800" b="1" i="1" baseline="30000"/>
                <a:t>，</a:t>
              </a:r>
              <a:r>
                <a:rPr lang="en-US" altLang="zh-CN" sz="1800" b="1" baseline="-25000"/>
                <a:t>N</a:t>
              </a:r>
              <a:r>
                <a:rPr lang="en-US" altLang="zh-CN" sz="1800" b="1"/>
                <a:t>=G  </a:t>
              </a:r>
              <a:r>
                <a:rPr lang="zh-CN" altLang="en-US" sz="1800" b="1"/>
                <a:t>得出</a:t>
              </a:r>
              <a:r>
                <a:rPr lang="zh-CN" altLang="en-US" sz="1800"/>
                <a:t> </a:t>
              </a:r>
            </a:p>
          </p:txBody>
        </p:sp>
        <p:graphicFrame>
          <p:nvGraphicFramePr>
            <p:cNvPr id="55339" name="Object 43">
              <a:extLst>
                <a:ext uri="{FF2B5EF4-FFF2-40B4-BE49-F238E27FC236}">
                  <a16:creationId xmlns:a16="http://schemas.microsoft.com/office/drawing/2014/main" id="{B58F0134-2D84-42E6-9A17-3DAD27BD5A8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061" y="3339"/>
            <a:ext cx="454" cy="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377" name="公式" r:id="rId7" imgW="495085" imgH="393529" progId="Equation.3">
                    <p:embed/>
                  </p:oleObj>
                </mc:Choice>
                <mc:Fallback>
                  <p:oleObj name="公式" r:id="rId7" imgW="495085" imgH="393529" progId="Equation.3">
                    <p:embed/>
                    <p:pic>
                      <p:nvPicPr>
                        <p:cNvPr id="0" name="Object 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61" y="3339"/>
                          <a:ext cx="454" cy="3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5341" name="Rectangle 45">
            <a:extLst>
              <a:ext uri="{FF2B5EF4-FFF2-40B4-BE49-F238E27FC236}">
                <a16:creationId xmlns:a16="http://schemas.microsoft.com/office/drawing/2014/main" id="{14DB6BC4-B5DA-4294-887F-C30B47451B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95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55343" name="Rectangle 47">
            <a:extLst>
              <a:ext uri="{FF2B5EF4-FFF2-40B4-BE49-F238E27FC236}">
                <a16:creationId xmlns:a16="http://schemas.microsoft.com/office/drawing/2014/main" id="{110C8059-E970-4A11-9351-D066335079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31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55342" name="Object 46">
            <a:extLst>
              <a:ext uri="{FF2B5EF4-FFF2-40B4-BE49-F238E27FC236}">
                <a16:creationId xmlns:a16="http://schemas.microsoft.com/office/drawing/2014/main" id="{0D768E70-1824-4C1C-929A-AC769208DA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16238" y="5661025"/>
          <a:ext cx="2087562" cy="82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78" name="公式" r:id="rId9" imgW="1143000" imgH="444500" progId="Equation.3">
                  <p:embed/>
                </p:oleObj>
              </mc:Choice>
              <mc:Fallback>
                <p:oleObj name="公式" r:id="rId9" imgW="1143000" imgH="444500" progId="Equation.3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5661025"/>
                        <a:ext cx="2087562" cy="820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44" name="Rectangle 48">
            <a:extLst>
              <a:ext uri="{FF2B5EF4-FFF2-40B4-BE49-F238E27FC236}">
                <a16:creationId xmlns:a16="http://schemas.microsoft.com/office/drawing/2014/main" id="{1CC03C84-7D84-4BB1-96FE-43B970C1D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38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pSp>
        <p:nvGrpSpPr>
          <p:cNvPr id="55347" name="Group 51">
            <a:extLst>
              <a:ext uri="{FF2B5EF4-FFF2-40B4-BE49-F238E27FC236}">
                <a16:creationId xmlns:a16="http://schemas.microsoft.com/office/drawing/2014/main" id="{7376FB38-F0E7-42E7-A2BF-072F15FD324E}"/>
              </a:ext>
            </a:extLst>
          </p:cNvPr>
          <p:cNvGrpSpPr>
            <a:grpSpLocks/>
          </p:cNvGrpSpPr>
          <p:nvPr/>
        </p:nvGrpSpPr>
        <p:grpSpPr bwMode="auto">
          <a:xfrm>
            <a:off x="1144588" y="3125788"/>
            <a:ext cx="5473700" cy="874712"/>
            <a:chOff x="657" y="2205"/>
            <a:chExt cx="3448" cy="551"/>
          </a:xfrm>
        </p:grpSpPr>
        <p:graphicFrame>
          <p:nvGraphicFramePr>
            <p:cNvPr id="55345" name="Object 49">
              <a:extLst>
                <a:ext uri="{FF2B5EF4-FFF2-40B4-BE49-F238E27FC236}">
                  <a16:creationId xmlns:a16="http://schemas.microsoft.com/office/drawing/2014/main" id="{1A8BB1F0-AAD4-4FF0-9B77-1C86A63FEBD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57" y="2205"/>
            <a:ext cx="635" cy="5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379" name="公式" r:id="rId11" imgW="482391" imgH="418918" progId="Equation.3">
                    <p:embed/>
                  </p:oleObj>
                </mc:Choice>
                <mc:Fallback>
                  <p:oleObj name="公式" r:id="rId11" imgW="482391" imgH="418918" progId="Equation.3">
                    <p:embed/>
                    <p:pic>
                      <p:nvPicPr>
                        <p:cNvPr id="0" name="Object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7" y="2205"/>
                          <a:ext cx="635" cy="55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5346" name="Rectangle 50">
              <a:extLst>
                <a:ext uri="{FF2B5EF4-FFF2-40B4-BE49-F238E27FC236}">
                  <a16:creationId xmlns:a16="http://schemas.microsoft.com/office/drawing/2014/main" id="{A1712F05-4723-473E-AA00-3C5306445E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3" y="2296"/>
              <a:ext cx="272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eaLnBrk="0" hangingPunct="0"/>
              <a:r>
                <a:rPr lang="zh-CN" altLang="en-US" sz="2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利用已知的条件分别求出</a:t>
              </a:r>
              <a:r>
                <a:rPr lang="en-US" altLang="zh-CN" sz="2000" b="1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 </a:t>
              </a:r>
              <a:r>
                <a:rPr lang="en-US" altLang="zh-CN" sz="2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zh-CN" altLang="en-US" sz="2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和</a:t>
              </a:r>
              <a:r>
                <a:rPr lang="en-US" altLang="zh-CN" sz="2000" b="1" i="1">
                  <a:latin typeface="宋体" panose="02010600030101010101" pitchFamily="2" charset="-122"/>
                  <a:cs typeface="Times New Roman" panose="02020603050405020304" pitchFamily="18" charset="0"/>
                </a:rPr>
                <a:t>μ</a:t>
              </a:r>
              <a:endParaRPr lang="zh-CN" altLang="en-US" sz="2000" i="1"/>
            </a:p>
          </p:txBody>
        </p:sp>
      </p:grpSp>
      <p:grpSp>
        <p:nvGrpSpPr>
          <p:cNvPr id="55355" name="Group 59">
            <a:extLst>
              <a:ext uri="{FF2B5EF4-FFF2-40B4-BE49-F238E27FC236}">
                <a16:creationId xmlns:a16="http://schemas.microsoft.com/office/drawing/2014/main" id="{DF0BDD17-1C49-4AB9-9A56-B1E239055BDC}"/>
              </a:ext>
            </a:extLst>
          </p:cNvPr>
          <p:cNvGrpSpPr>
            <a:grpSpLocks/>
          </p:cNvGrpSpPr>
          <p:nvPr/>
        </p:nvGrpSpPr>
        <p:grpSpPr bwMode="auto">
          <a:xfrm>
            <a:off x="1216025" y="4298950"/>
            <a:ext cx="5751513" cy="714375"/>
            <a:chOff x="295" y="2931"/>
            <a:chExt cx="3623" cy="450"/>
          </a:xfrm>
        </p:grpSpPr>
        <p:sp>
          <p:nvSpPr>
            <p:cNvPr id="55352" name="Rectangle 56">
              <a:extLst>
                <a:ext uri="{FF2B5EF4-FFF2-40B4-BE49-F238E27FC236}">
                  <a16:creationId xmlns:a16="http://schemas.microsoft.com/office/drawing/2014/main" id="{2FFA0976-0A2B-4444-AA3F-CC0C2B98D8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3067"/>
              <a:ext cx="117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zh-CN" altLang="en-US" sz="1800" b="1"/>
                <a:t>利用水平面求</a:t>
              </a:r>
              <a:r>
                <a:rPr lang="en-US" altLang="zh-CN" sz="1800" b="1"/>
                <a:t>μ</a:t>
              </a:r>
              <a:r>
                <a:rPr lang="en-US" altLang="zh-CN" sz="1800"/>
                <a:t> </a:t>
              </a:r>
            </a:p>
          </p:txBody>
        </p:sp>
        <p:sp>
          <p:nvSpPr>
            <p:cNvPr id="55353" name="Rectangle 57">
              <a:extLst>
                <a:ext uri="{FF2B5EF4-FFF2-40B4-BE49-F238E27FC236}">
                  <a16:creationId xmlns:a16="http://schemas.microsoft.com/office/drawing/2014/main" id="{47141839-0D5D-4649-8742-D72125A823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" y="3022"/>
              <a:ext cx="172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eaLnBrk="0" fontAlgn="ctr" hangingPunct="0"/>
              <a:r>
                <a:rPr lang="zh-CN" altLang="en-US" sz="2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再次利用小资料得出的</a:t>
              </a:r>
              <a:endParaRPr lang="zh-CN" altLang="en-US" sz="2000" b="1"/>
            </a:p>
          </p:txBody>
        </p:sp>
        <p:graphicFrame>
          <p:nvGraphicFramePr>
            <p:cNvPr id="55354" name="Object 58">
              <a:extLst>
                <a:ext uri="{FF2B5EF4-FFF2-40B4-BE49-F238E27FC236}">
                  <a16:creationId xmlns:a16="http://schemas.microsoft.com/office/drawing/2014/main" id="{63DF917A-32B4-4A12-A98F-171B6A52731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018" y="2931"/>
            <a:ext cx="635" cy="4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380" name="公式" r:id="rId13" imgW="558558" imgH="393529" progId="Equation.3">
                    <p:embed/>
                  </p:oleObj>
                </mc:Choice>
                <mc:Fallback>
                  <p:oleObj name="公式" r:id="rId13" imgW="558558" imgH="393529" progId="Equation.3">
                    <p:embed/>
                    <p:pic>
                      <p:nvPicPr>
                        <p:cNvPr id="0" name="Object 5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18" y="2931"/>
                          <a:ext cx="635" cy="4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5357" name="Oval 5">
            <a:extLst>
              <a:ext uri="{FF2B5EF4-FFF2-40B4-BE49-F238E27FC236}">
                <a16:creationId xmlns:a16="http://schemas.microsoft.com/office/drawing/2014/main" id="{E2A71BDD-323E-4D78-B078-E535DCEAB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3687763"/>
            <a:ext cx="2160588" cy="792162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/>
          </a:p>
        </p:txBody>
      </p:sp>
      <p:sp>
        <p:nvSpPr>
          <p:cNvPr id="55359" name="Oval 5">
            <a:extLst>
              <a:ext uri="{FF2B5EF4-FFF2-40B4-BE49-F238E27FC236}">
                <a16:creationId xmlns:a16="http://schemas.microsoft.com/office/drawing/2014/main" id="{920CABEE-713B-4346-BAF5-6F3F2A53BF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3" y="5011738"/>
            <a:ext cx="1152525" cy="64928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/>
          </a:p>
        </p:txBody>
      </p:sp>
      <p:sp>
        <p:nvSpPr>
          <p:cNvPr id="55360" name="Oval 5">
            <a:extLst>
              <a:ext uri="{FF2B5EF4-FFF2-40B4-BE49-F238E27FC236}">
                <a16:creationId xmlns:a16="http://schemas.microsoft.com/office/drawing/2014/main" id="{811C1D67-FB3E-4D3B-9ABB-79AD2A72B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3111500"/>
            <a:ext cx="1368425" cy="865188"/>
          </a:xfrm>
          <a:prstGeom prst="ellipse">
            <a:avLst/>
          </a:prstGeom>
          <a:noFill/>
          <a:ln w="28575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53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53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5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553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553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553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55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55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55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5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55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55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11" grpId="0"/>
      <p:bldP spid="55313" grpId="0" animBg="1"/>
      <p:bldP spid="55329" grpId="0"/>
      <p:bldP spid="55357" grpId="0" animBg="1"/>
      <p:bldP spid="55359" grpId="0" animBg="1"/>
      <p:bldP spid="5536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31D9DCD7-891E-4F68-AB55-5C488441FD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188913"/>
            <a:ext cx="8497888" cy="2320925"/>
          </a:xfrm>
        </p:spPr>
        <p:txBody>
          <a:bodyPr/>
          <a:lstStyle/>
          <a:p>
            <a:pPr algn="l"/>
            <a:r>
              <a:rPr lang="en-US" altLang="zh-CN" sz="2000" b="1"/>
              <a:t>4.</a:t>
            </a:r>
            <a:r>
              <a:rPr lang="zh-CN" altLang="en-US" sz="2000" b="1"/>
              <a:t>（河西）星期天，小金和小榜同学想在家里测量葡萄酒的密度，但他们没有天平和量筒，只有如下的器材：一根弹簧（如图</a:t>
            </a:r>
            <a:r>
              <a:rPr lang="en-US" altLang="zh-CN" sz="2000"/>
              <a:t>23</a:t>
            </a:r>
            <a:r>
              <a:rPr lang="zh-CN" altLang="en-US" sz="2000" b="1"/>
              <a:t>所示）、一把刻度尺、一个石块、两个杯子、适量的水（水的密度为</a:t>
            </a:r>
            <a:r>
              <a:rPr lang="en-US" altLang="zh-CN" sz="2000" i="1"/>
              <a:t>ρ</a:t>
            </a:r>
            <a:r>
              <a:rPr lang="en-US" altLang="zh-CN" sz="2000"/>
              <a:t>0</a:t>
            </a:r>
            <a:r>
              <a:rPr lang="zh-CN" altLang="en-US" sz="2000" b="1"/>
              <a:t>）、细线及待测葡萄酒。请你利用上述器材（器材均满足实验需求），帮助他们设计一个实验，测出葡萄酒的密度。要求：</a:t>
            </a:r>
            <a:br>
              <a:rPr lang="zh-CN" altLang="en-US" sz="2000" b="1"/>
            </a:br>
            <a:r>
              <a:rPr lang="zh-CN" altLang="en-US" sz="2000" b="1"/>
              <a:t>     （</a:t>
            </a:r>
            <a:r>
              <a:rPr lang="en-US" altLang="zh-CN" sz="2000"/>
              <a:t>1</a:t>
            </a:r>
            <a:r>
              <a:rPr lang="zh-CN" altLang="en-US" sz="2000" b="1"/>
              <a:t>）写出主要实验步骤及要测量的物理量；</a:t>
            </a:r>
            <a:br>
              <a:rPr lang="zh-CN" altLang="en-US" sz="2000" b="1"/>
            </a:br>
            <a:r>
              <a:rPr lang="zh-CN" altLang="en-US" sz="2000" b="1"/>
              <a:t>     （</a:t>
            </a:r>
            <a:r>
              <a:rPr lang="en-US" altLang="zh-CN" sz="2000"/>
              <a:t>2</a:t>
            </a:r>
            <a:r>
              <a:rPr lang="zh-CN" altLang="en-US" sz="2000" b="1"/>
              <a:t>）写出葡萄酒密度的数学表达式。（用已知量和测得量表示）</a:t>
            </a:r>
          </a:p>
        </p:txBody>
      </p:sp>
      <p:grpSp>
        <p:nvGrpSpPr>
          <p:cNvPr id="57348" name="Group 4">
            <a:extLst>
              <a:ext uri="{FF2B5EF4-FFF2-40B4-BE49-F238E27FC236}">
                <a16:creationId xmlns:a16="http://schemas.microsoft.com/office/drawing/2014/main" id="{840BCA4B-C1CC-4EC5-A505-391FA1971986}"/>
              </a:ext>
            </a:extLst>
          </p:cNvPr>
          <p:cNvGrpSpPr>
            <a:grpSpLocks/>
          </p:cNvGrpSpPr>
          <p:nvPr/>
        </p:nvGrpSpPr>
        <p:grpSpPr bwMode="auto">
          <a:xfrm>
            <a:off x="1331913" y="2852738"/>
            <a:ext cx="1276350" cy="2460625"/>
            <a:chOff x="2553" y="4042"/>
            <a:chExt cx="1287" cy="2669"/>
          </a:xfrm>
        </p:grpSpPr>
        <p:pic>
          <p:nvPicPr>
            <p:cNvPr id="57349" name="Picture 5">
              <a:extLst>
                <a:ext uri="{FF2B5EF4-FFF2-40B4-BE49-F238E27FC236}">
                  <a16:creationId xmlns:a16="http://schemas.microsoft.com/office/drawing/2014/main" id="{6368C16B-CC9E-4851-B673-41C2D845EE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r:link="rId3">
              <a:lum contras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90264023">
              <a:off x="2324" y="4612"/>
              <a:ext cx="1745" cy="1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57350" name="AutoShape 6">
              <a:extLst>
                <a:ext uri="{FF2B5EF4-FFF2-40B4-BE49-F238E27FC236}">
                  <a16:creationId xmlns:a16="http://schemas.microsoft.com/office/drawing/2014/main" id="{7B7F561D-9473-40CB-80F1-5505CCE1462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191" y="4285"/>
              <a:ext cx="0" cy="148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57351" name="Text Box 1435">
              <a:extLst>
                <a:ext uri="{FF2B5EF4-FFF2-40B4-BE49-F238E27FC236}">
                  <a16:creationId xmlns:a16="http://schemas.microsoft.com/office/drawing/2014/main" id="{EE7BD81E-64C0-4123-8F79-6802498E6F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7" y="6452"/>
              <a:ext cx="481" cy="25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just"/>
              <a:r>
                <a:rPr lang="zh-CN" altLang="en-US" sz="1800" b="1">
                  <a:latin typeface="Times New Roman" panose="02020603050405020304" pitchFamily="18" charset="0"/>
                </a:rPr>
                <a:t>图</a:t>
              </a:r>
              <a:r>
                <a:rPr lang="en-US" altLang="zh-CN" sz="1800" b="1">
                  <a:latin typeface="Times New Roman" panose="02020603050405020304" pitchFamily="18" charset="0"/>
                </a:rPr>
                <a:t>23</a:t>
              </a:r>
              <a:endParaRPr lang="en-US" altLang="zh-CN" sz="1800" b="1"/>
            </a:p>
          </p:txBody>
        </p:sp>
        <p:cxnSp>
          <p:nvCxnSpPr>
            <p:cNvPr id="57352" name="AutoShape 8">
              <a:extLst>
                <a:ext uri="{FF2B5EF4-FFF2-40B4-BE49-F238E27FC236}">
                  <a16:creationId xmlns:a16="http://schemas.microsoft.com/office/drawing/2014/main" id="{1139C275-8451-4275-97D8-FB7A7C85877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169" y="5980"/>
              <a:ext cx="0" cy="148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57353" name="Freeform 9">
              <a:extLst>
                <a:ext uri="{FF2B5EF4-FFF2-40B4-BE49-F238E27FC236}">
                  <a16:creationId xmlns:a16="http://schemas.microsoft.com/office/drawing/2014/main" id="{02D7AB70-F8C5-4D8B-8301-CB7BDA375B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0" y="4042"/>
              <a:ext cx="154" cy="265"/>
            </a:xfrm>
            <a:custGeom>
              <a:avLst/>
              <a:gdLst>
                <a:gd name="T0" fmla="*/ 202 w 202"/>
                <a:gd name="T1" fmla="*/ 222 h 288"/>
                <a:gd name="T2" fmla="*/ 135 w 202"/>
                <a:gd name="T3" fmla="*/ 27 h 288"/>
                <a:gd name="T4" fmla="*/ 16 w 202"/>
                <a:gd name="T5" fmla="*/ 59 h 288"/>
                <a:gd name="T6" fmla="*/ 38 w 202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288">
                  <a:moveTo>
                    <a:pt x="202" y="222"/>
                  </a:moveTo>
                  <a:cubicBezTo>
                    <a:pt x="184" y="138"/>
                    <a:pt x="166" y="54"/>
                    <a:pt x="135" y="27"/>
                  </a:cubicBezTo>
                  <a:cubicBezTo>
                    <a:pt x="104" y="0"/>
                    <a:pt x="32" y="15"/>
                    <a:pt x="16" y="59"/>
                  </a:cubicBezTo>
                  <a:cubicBezTo>
                    <a:pt x="0" y="103"/>
                    <a:pt x="19" y="195"/>
                    <a:pt x="38" y="288"/>
                  </a:cubicBezTo>
                </a:path>
              </a:pathLst>
            </a:custGeom>
            <a:noFill/>
            <a:ln w="15875" cap="flat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54" name="Freeform 10">
              <a:extLst>
                <a:ext uri="{FF2B5EF4-FFF2-40B4-BE49-F238E27FC236}">
                  <a16:creationId xmlns:a16="http://schemas.microsoft.com/office/drawing/2014/main" id="{4AB3A9DE-AE93-495F-ADBE-9542D18FAE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8" y="6105"/>
              <a:ext cx="133" cy="225"/>
            </a:xfrm>
            <a:custGeom>
              <a:avLst/>
              <a:gdLst>
                <a:gd name="T0" fmla="*/ 134 w 212"/>
                <a:gd name="T1" fmla="*/ 0 h 313"/>
                <a:gd name="T2" fmla="*/ 200 w 212"/>
                <a:gd name="T3" fmla="*/ 240 h 313"/>
                <a:gd name="T4" fmla="*/ 60 w 212"/>
                <a:gd name="T5" fmla="*/ 297 h 313"/>
                <a:gd name="T6" fmla="*/ 0 w 212"/>
                <a:gd name="T7" fmla="*/ 14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2" h="313">
                  <a:moveTo>
                    <a:pt x="134" y="0"/>
                  </a:moveTo>
                  <a:cubicBezTo>
                    <a:pt x="173" y="95"/>
                    <a:pt x="212" y="191"/>
                    <a:pt x="200" y="240"/>
                  </a:cubicBezTo>
                  <a:cubicBezTo>
                    <a:pt x="188" y="289"/>
                    <a:pt x="93" y="313"/>
                    <a:pt x="60" y="297"/>
                  </a:cubicBezTo>
                  <a:cubicBezTo>
                    <a:pt x="27" y="281"/>
                    <a:pt x="13" y="212"/>
                    <a:pt x="0" y="143"/>
                  </a:cubicBezTo>
                </a:path>
              </a:pathLst>
            </a:custGeom>
            <a:noFill/>
            <a:ln w="15875" cap="flat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7368" name="Group 24">
            <a:extLst>
              <a:ext uri="{FF2B5EF4-FFF2-40B4-BE49-F238E27FC236}">
                <a16:creationId xmlns:a16="http://schemas.microsoft.com/office/drawing/2014/main" id="{090353F4-1A38-4552-AC57-263D175E3461}"/>
              </a:ext>
            </a:extLst>
          </p:cNvPr>
          <p:cNvGrpSpPr>
            <a:grpSpLocks/>
          </p:cNvGrpSpPr>
          <p:nvPr/>
        </p:nvGrpSpPr>
        <p:grpSpPr bwMode="auto">
          <a:xfrm>
            <a:off x="3419475" y="2708275"/>
            <a:ext cx="3529013" cy="3744913"/>
            <a:chOff x="2608" y="1888"/>
            <a:chExt cx="1406" cy="1581"/>
          </a:xfrm>
        </p:grpSpPr>
        <p:sp>
          <p:nvSpPr>
            <p:cNvPr id="57355" name="Text Box 11">
              <a:extLst>
                <a:ext uri="{FF2B5EF4-FFF2-40B4-BE49-F238E27FC236}">
                  <a16:creationId xmlns:a16="http://schemas.microsoft.com/office/drawing/2014/main" id="{C22EC7F1-B8CD-4C56-9459-38460E0BA5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9" y="2226"/>
              <a:ext cx="1289" cy="1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just"/>
              <a:r>
                <a:rPr lang="zh-CN" altLang="en-US" sz="1800" b="1">
                  <a:latin typeface="楷体" panose="02010609060101010101" pitchFamily="49" charset="-122"/>
                  <a:ea typeface="楷体" panose="02010609060101010101" pitchFamily="49" charset="-122"/>
                </a:rPr>
                <a:t>弹簧发生弹性形变时，弹力的大小</a:t>
              </a:r>
              <a:r>
                <a:rPr lang="en-US" altLang="zh-CN" sz="1800" b="1" i="1">
                  <a:latin typeface="Times New Roman" panose="02020603050405020304" pitchFamily="18" charset="0"/>
                  <a:ea typeface="楷体" panose="02010609060101010101" pitchFamily="49" charset="-122"/>
                </a:rPr>
                <a:t>F</a:t>
              </a:r>
              <a:r>
                <a:rPr lang="zh-CN" altLang="en-US" sz="1800" b="1">
                  <a:latin typeface="Times New Roman" panose="02020603050405020304" pitchFamily="18" charset="0"/>
                  <a:ea typeface="楷体" panose="02010609060101010101" pitchFamily="49" charset="-122"/>
                </a:rPr>
                <a:t>跟弹簧伸长（或缩短）的长度</a:t>
              </a:r>
              <a:r>
                <a:rPr lang="en-US" altLang="zh-CN" sz="1800" b="1" i="1">
                  <a:latin typeface="Times New Roman" panose="02020603050405020304" pitchFamily="18" charset="0"/>
                  <a:ea typeface="楷体" panose="02010609060101010101" pitchFamily="49" charset="-122"/>
                </a:rPr>
                <a:t>x</a:t>
              </a:r>
              <a:r>
                <a:rPr lang="zh-CN" altLang="en-US" sz="1800" b="1">
                  <a:latin typeface="Times New Roman" panose="02020603050405020304" pitchFamily="18" charset="0"/>
                  <a:ea typeface="楷体" panose="02010609060101010101" pitchFamily="49" charset="-122"/>
                </a:rPr>
                <a:t>成正比，即</a:t>
              </a:r>
              <a:r>
                <a:rPr lang="en-US" altLang="zh-CN" sz="1800" b="1" i="1">
                  <a:latin typeface="Times New Roman" panose="02020603050405020304" pitchFamily="18" charset="0"/>
                  <a:ea typeface="楷体" panose="02010609060101010101" pitchFamily="49" charset="-122"/>
                </a:rPr>
                <a:t>F</a:t>
              </a:r>
              <a:r>
                <a:rPr lang="en-US" altLang="zh-CN" sz="1800" b="1">
                  <a:latin typeface="Times New Roman" panose="02020603050405020304" pitchFamily="18" charset="0"/>
                  <a:ea typeface="楷体" panose="02010609060101010101" pitchFamily="49" charset="-122"/>
                </a:rPr>
                <a:t>= </a:t>
              </a:r>
              <a:r>
                <a:rPr lang="en-US" altLang="zh-CN" sz="1800" b="1" i="1">
                  <a:latin typeface="Times New Roman" panose="02020603050405020304" pitchFamily="18" charset="0"/>
                  <a:ea typeface="楷体" panose="02010609060101010101" pitchFamily="49" charset="-122"/>
                </a:rPr>
                <a:t>k</a:t>
              </a:r>
              <a:r>
                <a:rPr lang="en-US" altLang="zh-CN" sz="1800" b="1">
                  <a:latin typeface="Times New Roman" panose="02020603050405020304" pitchFamily="18" charset="0"/>
                  <a:ea typeface="楷体" panose="02010609060101010101" pitchFamily="49" charset="-122"/>
                </a:rPr>
                <a:t>·</a:t>
              </a:r>
              <a:r>
                <a:rPr lang="en-US" altLang="zh-CN" sz="1800" b="1" i="1">
                  <a:latin typeface="Times New Roman" panose="02020603050405020304" pitchFamily="18" charset="0"/>
                  <a:ea typeface="楷体" panose="02010609060101010101" pitchFamily="49" charset="-122"/>
                </a:rPr>
                <a:t>x </a:t>
              </a:r>
              <a:r>
                <a:rPr lang="zh-CN" altLang="en-US" sz="1800" b="1">
                  <a:latin typeface="Times New Roman" panose="02020603050405020304" pitchFamily="18" charset="0"/>
                  <a:ea typeface="楷体" panose="02010609060101010101" pitchFamily="49" charset="-122"/>
                </a:rPr>
                <a:t>。式中</a:t>
              </a:r>
              <a:r>
                <a:rPr lang="en-US" altLang="zh-CN" sz="1800" b="1" i="1">
                  <a:latin typeface="Times New Roman" panose="02020603050405020304" pitchFamily="18" charset="0"/>
                  <a:ea typeface="楷体" panose="02010609060101010101" pitchFamily="49" charset="-122"/>
                </a:rPr>
                <a:t>k</a:t>
              </a:r>
              <a:r>
                <a:rPr lang="zh-CN" altLang="en-US" sz="1800" b="1">
                  <a:latin typeface="Times New Roman" panose="02020603050405020304" pitchFamily="18" charset="0"/>
                  <a:ea typeface="楷体" panose="02010609060101010101" pitchFamily="49" charset="-122"/>
                </a:rPr>
                <a:t>称为弹簧的劲度系数，单位是牛顿每米。生活中说有的弹簧</a:t>
              </a:r>
              <a:r>
                <a:rPr lang="zh-CN" altLang="en-US" sz="1800" b="1">
                  <a:latin typeface="Arial" panose="020B0604020202020204" pitchFamily="34" charset="0"/>
                  <a:ea typeface="楷体" panose="02010609060101010101" pitchFamily="49" charset="-122"/>
                </a:rPr>
                <a:t>“</a:t>
              </a:r>
              <a:r>
                <a:rPr lang="zh-CN" altLang="en-US" sz="1800" b="1">
                  <a:latin typeface="Times New Roman" panose="02020603050405020304" pitchFamily="18" charset="0"/>
                  <a:ea typeface="楷体" panose="02010609060101010101" pitchFamily="49" charset="-122"/>
                </a:rPr>
                <a:t>硬</a:t>
              </a:r>
              <a:r>
                <a:rPr lang="zh-CN" altLang="en-US" sz="1800" b="1">
                  <a:latin typeface="Arial" panose="020B0604020202020204" pitchFamily="34" charset="0"/>
                  <a:ea typeface="楷体" panose="02010609060101010101" pitchFamily="49" charset="-122"/>
                </a:rPr>
                <a:t>”</a:t>
              </a:r>
              <a:r>
                <a:rPr lang="zh-CN" altLang="en-US" sz="1800" b="1">
                  <a:latin typeface="Times New Roman" panose="02020603050405020304" pitchFamily="18" charset="0"/>
                  <a:ea typeface="楷体" panose="02010609060101010101" pitchFamily="49" charset="-122"/>
                </a:rPr>
                <a:t>，有的弹簧</a:t>
              </a:r>
              <a:r>
                <a:rPr lang="zh-CN" altLang="en-US" sz="1800" b="1">
                  <a:latin typeface="Arial" panose="020B0604020202020204" pitchFamily="34" charset="0"/>
                  <a:ea typeface="楷体" panose="02010609060101010101" pitchFamily="49" charset="-122"/>
                </a:rPr>
                <a:t>“</a:t>
              </a:r>
              <a:r>
                <a:rPr lang="zh-CN" altLang="en-US" sz="1800" b="1">
                  <a:latin typeface="Times New Roman" panose="02020603050405020304" pitchFamily="18" charset="0"/>
                  <a:ea typeface="楷体" panose="02010609060101010101" pitchFamily="49" charset="-122"/>
                </a:rPr>
                <a:t>软</a:t>
              </a:r>
              <a:r>
                <a:rPr lang="zh-CN" altLang="en-US" sz="1800" b="1">
                  <a:latin typeface="Arial" panose="020B0604020202020204" pitchFamily="34" charset="0"/>
                  <a:ea typeface="楷体" panose="02010609060101010101" pitchFamily="49" charset="-122"/>
                </a:rPr>
                <a:t>”</a:t>
              </a:r>
              <a:r>
                <a:rPr lang="zh-CN" altLang="en-US" sz="1800" b="1">
                  <a:latin typeface="Times New Roman" panose="02020603050405020304" pitchFamily="18" charset="0"/>
                  <a:ea typeface="楷体" panose="02010609060101010101" pitchFamily="49" charset="-122"/>
                </a:rPr>
                <a:t>，指的就是它们的劲度系数不同。这个规律是英国科学家胡克发现的，叫做胡克定律。</a:t>
              </a:r>
              <a:endParaRPr lang="zh-CN" altLang="en-US" sz="1800" b="1"/>
            </a:p>
          </p:txBody>
        </p:sp>
        <p:sp>
          <p:nvSpPr>
            <p:cNvPr id="57356" name="Text Box 12">
              <a:extLst>
                <a:ext uri="{FF2B5EF4-FFF2-40B4-BE49-F238E27FC236}">
                  <a16:creationId xmlns:a16="http://schemas.microsoft.com/office/drawing/2014/main" id="{8DB4CC15-E865-4C66-8683-8A26D6D4F1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6" y="1942"/>
              <a:ext cx="354" cy="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just"/>
              <a:r>
                <a:rPr lang="zh-CN" altLang="en-US" sz="1600" b="1">
                  <a:latin typeface="楷体" panose="02010609060101010101" pitchFamily="49" charset="-122"/>
                  <a:ea typeface="楷体" panose="02010609060101010101" pitchFamily="49" charset="-122"/>
                </a:rPr>
                <a:t>小资料</a:t>
              </a:r>
              <a:endParaRPr lang="zh-CN" altLang="en-US" sz="1600" b="1"/>
            </a:p>
          </p:txBody>
        </p:sp>
        <p:sp>
          <p:nvSpPr>
            <p:cNvPr id="57357" name="Line 13">
              <a:extLst>
                <a:ext uri="{FF2B5EF4-FFF2-40B4-BE49-F238E27FC236}">
                  <a16:creationId xmlns:a16="http://schemas.microsoft.com/office/drawing/2014/main" id="{F7C82055-CD57-4553-AC98-038FD6E8CA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25" y="1907"/>
              <a:ext cx="0" cy="156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7358" name="Group 14">
              <a:extLst>
                <a:ext uri="{FF2B5EF4-FFF2-40B4-BE49-F238E27FC236}">
                  <a16:creationId xmlns:a16="http://schemas.microsoft.com/office/drawing/2014/main" id="{2ECEAFD6-830B-4D29-9C43-7A53C3347D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33" y="1888"/>
              <a:ext cx="1381" cy="1581"/>
              <a:chOff x="5670" y="2777"/>
              <a:chExt cx="3451" cy="3978"/>
            </a:xfrm>
          </p:grpSpPr>
          <p:sp>
            <p:nvSpPr>
              <p:cNvPr id="57359" name="Rectangle 15">
                <a:extLst>
                  <a:ext uri="{FF2B5EF4-FFF2-40B4-BE49-F238E27FC236}">
                    <a16:creationId xmlns:a16="http://schemas.microsoft.com/office/drawing/2014/main" id="{EB5B9E69-8143-45C1-B715-080C6CBA16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42" y="2777"/>
                <a:ext cx="3379" cy="3860"/>
              </a:xfrm>
              <a:prstGeom prst="rect">
                <a:avLst/>
              </a:prstGeom>
              <a:noFill/>
              <a:ln w="1270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360" name="Line 16">
                <a:extLst>
                  <a:ext uri="{FF2B5EF4-FFF2-40B4-BE49-F238E27FC236}">
                    <a16:creationId xmlns:a16="http://schemas.microsoft.com/office/drawing/2014/main" id="{D031E1A3-1BCD-4100-A050-E346F73070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13" y="6682"/>
                <a:ext cx="3408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361" name="Line 17">
                <a:extLst>
                  <a:ext uri="{FF2B5EF4-FFF2-40B4-BE49-F238E27FC236}">
                    <a16:creationId xmlns:a16="http://schemas.microsoft.com/office/drawing/2014/main" id="{DE9E9E60-9352-4103-A4C2-FE25C2D150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91" y="2857"/>
                <a:ext cx="0" cy="386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362" name="Line 18">
                <a:extLst>
                  <a:ext uri="{FF2B5EF4-FFF2-40B4-BE49-F238E27FC236}">
                    <a16:creationId xmlns:a16="http://schemas.microsoft.com/office/drawing/2014/main" id="{07C0E0B1-B61A-4657-B9FE-FE3807D1C1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91" y="6723"/>
                <a:ext cx="3363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363" name="Line 19">
                <a:extLst>
                  <a:ext uri="{FF2B5EF4-FFF2-40B4-BE49-F238E27FC236}">
                    <a16:creationId xmlns:a16="http://schemas.microsoft.com/office/drawing/2014/main" id="{D525F9E9-6EEE-4D80-A9E9-E4A0266DA1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0" y="2909"/>
                <a:ext cx="0" cy="3838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364" name="Line 20">
                <a:extLst>
                  <a:ext uri="{FF2B5EF4-FFF2-40B4-BE49-F238E27FC236}">
                    <a16:creationId xmlns:a16="http://schemas.microsoft.com/office/drawing/2014/main" id="{B0048673-CC3C-4A3E-8294-3AFBC60E59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0" y="6755"/>
                <a:ext cx="3315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7365" name="Line 21">
              <a:extLst>
                <a:ext uri="{FF2B5EF4-FFF2-40B4-BE49-F238E27FC236}">
                  <a16:creationId xmlns:a16="http://schemas.microsoft.com/office/drawing/2014/main" id="{5795E252-4081-4202-B858-4CC6E122E4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08" y="1888"/>
              <a:ext cx="25" cy="7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57366" name="Picture 22">
              <a:extLst>
                <a:ext uri="{FF2B5EF4-FFF2-40B4-BE49-F238E27FC236}">
                  <a16:creationId xmlns:a16="http://schemas.microsoft.com/office/drawing/2014/main" id="{89789C58-DCDC-49F8-9D26-0910258775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r:link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67" t="16110" r="12473" b="17764"/>
            <a:stretch>
              <a:fillRect/>
            </a:stretch>
          </p:blipFill>
          <p:spPr bwMode="auto">
            <a:xfrm>
              <a:off x="2676" y="1959"/>
              <a:ext cx="23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367" name="Text Box 23">
              <a:extLst>
                <a:ext uri="{FF2B5EF4-FFF2-40B4-BE49-F238E27FC236}">
                  <a16:creationId xmlns:a16="http://schemas.microsoft.com/office/drawing/2014/main" id="{2B354CA2-3FE2-488D-96A1-476B2DFD25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53" y="2089"/>
              <a:ext cx="705" cy="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just"/>
              <a:r>
                <a:rPr lang="zh-CN" altLang="en-US" sz="1800" b="1">
                  <a:latin typeface="楷体" panose="02010609060101010101" pitchFamily="49" charset="-122"/>
                  <a:ea typeface="楷体" panose="02010609060101010101" pitchFamily="49" charset="-122"/>
                </a:rPr>
                <a:t>胡克定律</a:t>
              </a:r>
              <a:endParaRPr lang="zh-CN" altLang="en-US" sz="1800" b="1"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21" name="Object 5">
            <a:extLst>
              <a:ext uri="{FF2B5EF4-FFF2-40B4-BE49-F238E27FC236}">
                <a16:creationId xmlns:a16="http://schemas.microsoft.com/office/drawing/2014/main" id="{54666E22-5778-40B6-87D5-3FD7827323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4213" y="2492375"/>
          <a:ext cx="4464050" cy="969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63" name="公式" r:id="rId3" imgW="2108200" imgH="457200" progId="Equation.3">
                  <p:embed/>
                </p:oleObj>
              </mc:Choice>
              <mc:Fallback>
                <p:oleObj name="公式" r:id="rId3" imgW="2108200" imgH="457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2492375"/>
                        <a:ext cx="4464050" cy="969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0" name="Object 4">
            <a:extLst>
              <a:ext uri="{FF2B5EF4-FFF2-40B4-BE49-F238E27FC236}">
                <a16:creationId xmlns:a16="http://schemas.microsoft.com/office/drawing/2014/main" id="{96F29A03-CA64-4CBE-BEC5-BB8A6A8880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3350" y="3597275"/>
          <a:ext cx="1512888" cy="83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64" r:id="rId5" imgW="888614" imgH="431613" progId="Equation.DSMT4">
                  <p:embed/>
                </p:oleObj>
              </mc:Choice>
              <mc:Fallback>
                <p:oleObj r:id="rId5" imgW="888614" imgH="431613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3597275"/>
                        <a:ext cx="1512888" cy="839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3" name="Rectangle 7">
            <a:extLst>
              <a:ext uri="{FF2B5EF4-FFF2-40B4-BE49-F238E27FC236}">
                <a16:creationId xmlns:a16="http://schemas.microsoft.com/office/drawing/2014/main" id="{0DF0832B-AA89-4FFD-9C70-6B2A244CC0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946525"/>
            <a:ext cx="20129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zh-CN" altLang="en-US" sz="1200" i="1" baseline="-300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		</a:t>
            </a:r>
            <a:endParaRPr lang="zh-CN" altLang="en-US" sz="1800"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60425" name="Group 9">
            <a:extLst>
              <a:ext uri="{FF2B5EF4-FFF2-40B4-BE49-F238E27FC236}">
                <a16:creationId xmlns:a16="http://schemas.microsoft.com/office/drawing/2014/main" id="{D820488D-21B8-417E-AECF-5C476ABA11DF}"/>
              </a:ext>
            </a:extLst>
          </p:cNvPr>
          <p:cNvGrpSpPr>
            <a:grpSpLocks/>
          </p:cNvGrpSpPr>
          <p:nvPr/>
        </p:nvGrpSpPr>
        <p:grpSpPr bwMode="auto">
          <a:xfrm>
            <a:off x="5291138" y="188913"/>
            <a:ext cx="3529012" cy="3744912"/>
            <a:chOff x="2608" y="1888"/>
            <a:chExt cx="1406" cy="1581"/>
          </a:xfrm>
        </p:grpSpPr>
        <p:sp>
          <p:nvSpPr>
            <p:cNvPr id="60426" name="Text Box 10">
              <a:extLst>
                <a:ext uri="{FF2B5EF4-FFF2-40B4-BE49-F238E27FC236}">
                  <a16:creationId xmlns:a16="http://schemas.microsoft.com/office/drawing/2014/main" id="{4B42C611-C2BA-440C-BCC4-F19836FF56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9" y="2226"/>
              <a:ext cx="1289" cy="1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just"/>
              <a:r>
                <a:rPr lang="zh-CN" altLang="en-US" sz="1800" b="1">
                  <a:latin typeface="楷体" panose="02010609060101010101" pitchFamily="49" charset="-122"/>
                  <a:ea typeface="楷体" panose="02010609060101010101" pitchFamily="49" charset="-122"/>
                </a:rPr>
                <a:t>弹簧发生弹性形变时，弹力的大小</a:t>
              </a:r>
              <a:r>
                <a:rPr lang="en-US" altLang="zh-CN" sz="1800" b="1" i="1">
                  <a:latin typeface="Times New Roman" panose="02020603050405020304" pitchFamily="18" charset="0"/>
                  <a:ea typeface="楷体" panose="02010609060101010101" pitchFamily="49" charset="-122"/>
                </a:rPr>
                <a:t>F</a:t>
              </a:r>
              <a:r>
                <a:rPr lang="zh-CN" altLang="en-US" sz="1800" b="1">
                  <a:latin typeface="Times New Roman" panose="02020603050405020304" pitchFamily="18" charset="0"/>
                  <a:ea typeface="楷体" panose="02010609060101010101" pitchFamily="49" charset="-122"/>
                </a:rPr>
                <a:t>跟弹簧伸长（或缩短）的长度</a:t>
              </a:r>
              <a:r>
                <a:rPr lang="en-US" altLang="zh-CN" sz="1800" b="1" i="1">
                  <a:latin typeface="Times New Roman" panose="02020603050405020304" pitchFamily="18" charset="0"/>
                  <a:ea typeface="楷体" panose="02010609060101010101" pitchFamily="49" charset="-122"/>
                </a:rPr>
                <a:t>x</a:t>
              </a:r>
              <a:r>
                <a:rPr lang="zh-CN" altLang="en-US" sz="1800" b="1">
                  <a:latin typeface="Times New Roman" panose="02020603050405020304" pitchFamily="18" charset="0"/>
                  <a:ea typeface="楷体" panose="02010609060101010101" pitchFamily="49" charset="-122"/>
                </a:rPr>
                <a:t>成正比，即</a:t>
              </a:r>
              <a:r>
                <a:rPr lang="en-US" altLang="zh-CN" sz="1800" b="1" i="1">
                  <a:latin typeface="Times New Roman" panose="02020603050405020304" pitchFamily="18" charset="0"/>
                  <a:ea typeface="楷体" panose="02010609060101010101" pitchFamily="49" charset="-122"/>
                </a:rPr>
                <a:t>F</a:t>
              </a:r>
              <a:r>
                <a:rPr lang="en-US" altLang="zh-CN" sz="1800" b="1">
                  <a:latin typeface="Times New Roman" panose="02020603050405020304" pitchFamily="18" charset="0"/>
                  <a:ea typeface="楷体" panose="02010609060101010101" pitchFamily="49" charset="-122"/>
                </a:rPr>
                <a:t>= </a:t>
              </a:r>
              <a:r>
                <a:rPr lang="en-US" altLang="zh-CN" sz="1800" b="1" i="1">
                  <a:latin typeface="Times New Roman" panose="02020603050405020304" pitchFamily="18" charset="0"/>
                  <a:ea typeface="楷体" panose="02010609060101010101" pitchFamily="49" charset="-122"/>
                </a:rPr>
                <a:t>k</a:t>
              </a:r>
              <a:r>
                <a:rPr lang="en-US" altLang="zh-CN" sz="1800" b="1">
                  <a:latin typeface="Times New Roman" panose="02020603050405020304" pitchFamily="18" charset="0"/>
                  <a:ea typeface="楷体" panose="02010609060101010101" pitchFamily="49" charset="-122"/>
                </a:rPr>
                <a:t>·</a:t>
              </a:r>
              <a:r>
                <a:rPr lang="en-US" altLang="zh-CN" sz="1800" b="1" i="1">
                  <a:latin typeface="Times New Roman" panose="02020603050405020304" pitchFamily="18" charset="0"/>
                  <a:ea typeface="楷体" panose="02010609060101010101" pitchFamily="49" charset="-122"/>
                </a:rPr>
                <a:t>x </a:t>
              </a:r>
              <a:r>
                <a:rPr lang="zh-CN" altLang="en-US" sz="1800" b="1">
                  <a:latin typeface="Times New Roman" panose="02020603050405020304" pitchFamily="18" charset="0"/>
                  <a:ea typeface="楷体" panose="02010609060101010101" pitchFamily="49" charset="-122"/>
                </a:rPr>
                <a:t>。式中</a:t>
              </a:r>
              <a:r>
                <a:rPr lang="en-US" altLang="zh-CN" sz="1800" b="1" i="1">
                  <a:latin typeface="Times New Roman" panose="02020603050405020304" pitchFamily="18" charset="0"/>
                  <a:ea typeface="楷体" panose="02010609060101010101" pitchFamily="49" charset="-122"/>
                </a:rPr>
                <a:t>k</a:t>
              </a:r>
              <a:r>
                <a:rPr lang="zh-CN" altLang="en-US" sz="1800" b="1">
                  <a:latin typeface="Times New Roman" panose="02020603050405020304" pitchFamily="18" charset="0"/>
                  <a:ea typeface="楷体" panose="02010609060101010101" pitchFamily="49" charset="-122"/>
                </a:rPr>
                <a:t>称为弹簧的劲度系数，单位是牛顿每米。生活中说有的弹簧</a:t>
              </a:r>
              <a:r>
                <a:rPr lang="zh-CN" altLang="en-US" sz="1800" b="1">
                  <a:latin typeface="Arial" panose="020B0604020202020204" pitchFamily="34" charset="0"/>
                  <a:ea typeface="楷体" panose="02010609060101010101" pitchFamily="49" charset="-122"/>
                </a:rPr>
                <a:t>“</a:t>
              </a:r>
              <a:r>
                <a:rPr lang="zh-CN" altLang="en-US" sz="1800" b="1">
                  <a:latin typeface="Times New Roman" panose="02020603050405020304" pitchFamily="18" charset="0"/>
                  <a:ea typeface="楷体" panose="02010609060101010101" pitchFamily="49" charset="-122"/>
                </a:rPr>
                <a:t>硬</a:t>
              </a:r>
              <a:r>
                <a:rPr lang="zh-CN" altLang="en-US" sz="1800" b="1">
                  <a:latin typeface="Arial" panose="020B0604020202020204" pitchFamily="34" charset="0"/>
                  <a:ea typeface="楷体" panose="02010609060101010101" pitchFamily="49" charset="-122"/>
                </a:rPr>
                <a:t>”</a:t>
              </a:r>
              <a:r>
                <a:rPr lang="zh-CN" altLang="en-US" sz="1800" b="1">
                  <a:latin typeface="Times New Roman" panose="02020603050405020304" pitchFamily="18" charset="0"/>
                  <a:ea typeface="楷体" panose="02010609060101010101" pitchFamily="49" charset="-122"/>
                </a:rPr>
                <a:t>，有的弹簧</a:t>
              </a:r>
              <a:r>
                <a:rPr lang="zh-CN" altLang="en-US" sz="1800" b="1">
                  <a:latin typeface="Arial" panose="020B0604020202020204" pitchFamily="34" charset="0"/>
                  <a:ea typeface="楷体" panose="02010609060101010101" pitchFamily="49" charset="-122"/>
                </a:rPr>
                <a:t>“</a:t>
              </a:r>
              <a:r>
                <a:rPr lang="zh-CN" altLang="en-US" sz="1800" b="1">
                  <a:latin typeface="Times New Roman" panose="02020603050405020304" pitchFamily="18" charset="0"/>
                  <a:ea typeface="楷体" panose="02010609060101010101" pitchFamily="49" charset="-122"/>
                </a:rPr>
                <a:t>软</a:t>
              </a:r>
              <a:r>
                <a:rPr lang="zh-CN" altLang="en-US" sz="1800" b="1">
                  <a:latin typeface="Arial" panose="020B0604020202020204" pitchFamily="34" charset="0"/>
                  <a:ea typeface="楷体" panose="02010609060101010101" pitchFamily="49" charset="-122"/>
                </a:rPr>
                <a:t>”</a:t>
              </a:r>
              <a:r>
                <a:rPr lang="zh-CN" altLang="en-US" sz="1800" b="1">
                  <a:latin typeface="Times New Roman" panose="02020603050405020304" pitchFamily="18" charset="0"/>
                  <a:ea typeface="楷体" panose="02010609060101010101" pitchFamily="49" charset="-122"/>
                </a:rPr>
                <a:t>，指的就是它们的劲度系数不同。这个规律是英国科学家胡克发现的，叫做胡克定律。</a:t>
              </a:r>
              <a:endParaRPr lang="zh-CN" altLang="en-US" sz="1800" b="1"/>
            </a:p>
          </p:txBody>
        </p:sp>
        <p:sp>
          <p:nvSpPr>
            <p:cNvPr id="60427" name="Text Box 11">
              <a:extLst>
                <a:ext uri="{FF2B5EF4-FFF2-40B4-BE49-F238E27FC236}">
                  <a16:creationId xmlns:a16="http://schemas.microsoft.com/office/drawing/2014/main" id="{4F1062A2-98DE-4B34-A98C-93DD6E7974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6" y="1942"/>
              <a:ext cx="354" cy="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just"/>
              <a:r>
                <a:rPr lang="zh-CN" altLang="en-US" sz="1600" b="1">
                  <a:latin typeface="楷体" panose="02010609060101010101" pitchFamily="49" charset="-122"/>
                  <a:ea typeface="楷体" panose="02010609060101010101" pitchFamily="49" charset="-122"/>
                </a:rPr>
                <a:t>小资料</a:t>
              </a:r>
              <a:endParaRPr lang="zh-CN" altLang="en-US" sz="1600" b="1"/>
            </a:p>
          </p:txBody>
        </p:sp>
        <p:sp>
          <p:nvSpPr>
            <p:cNvPr id="60428" name="Line 12">
              <a:extLst>
                <a:ext uri="{FF2B5EF4-FFF2-40B4-BE49-F238E27FC236}">
                  <a16:creationId xmlns:a16="http://schemas.microsoft.com/office/drawing/2014/main" id="{50F8A796-CBC5-4C27-B1C2-A36B589312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25" y="1907"/>
              <a:ext cx="0" cy="156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60429" name="Group 13">
              <a:extLst>
                <a:ext uri="{FF2B5EF4-FFF2-40B4-BE49-F238E27FC236}">
                  <a16:creationId xmlns:a16="http://schemas.microsoft.com/office/drawing/2014/main" id="{D90A20F6-2EED-4588-81D1-49A0826DE5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33" y="1888"/>
              <a:ext cx="1381" cy="1581"/>
              <a:chOff x="5670" y="2777"/>
              <a:chExt cx="3451" cy="3978"/>
            </a:xfrm>
          </p:grpSpPr>
          <p:sp>
            <p:nvSpPr>
              <p:cNvPr id="60430" name="Rectangle 14">
                <a:extLst>
                  <a:ext uri="{FF2B5EF4-FFF2-40B4-BE49-F238E27FC236}">
                    <a16:creationId xmlns:a16="http://schemas.microsoft.com/office/drawing/2014/main" id="{7B53F073-447A-48C2-A9EE-40900BF6C4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42" y="2777"/>
                <a:ext cx="3379" cy="3860"/>
              </a:xfrm>
              <a:prstGeom prst="rect">
                <a:avLst/>
              </a:prstGeom>
              <a:noFill/>
              <a:ln w="1270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0431" name="Line 15">
                <a:extLst>
                  <a:ext uri="{FF2B5EF4-FFF2-40B4-BE49-F238E27FC236}">
                    <a16:creationId xmlns:a16="http://schemas.microsoft.com/office/drawing/2014/main" id="{09F4AACD-633A-44A4-8C7C-5A2ECB61C0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13" y="6682"/>
                <a:ext cx="3408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0432" name="Line 16">
                <a:extLst>
                  <a:ext uri="{FF2B5EF4-FFF2-40B4-BE49-F238E27FC236}">
                    <a16:creationId xmlns:a16="http://schemas.microsoft.com/office/drawing/2014/main" id="{F7446181-8446-4792-A68B-C5EDD350D9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91" y="2857"/>
                <a:ext cx="0" cy="386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0433" name="Line 17">
                <a:extLst>
                  <a:ext uri="{FF2B5EF4-FFF2-40B4-BE49-F238E27FC236}">
                    <a16:creationId xmlns:a16="http://schemas.microsoft.com/office/drawing/2014/main" id="{BED58665-74A7-46F6-987E-980347A792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91" y="6723"/>
                <a:ext cx="3363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0434" name="Line 18">
                <a:extLst>
                  <a:ext uri="{FF2B5EF4-FFF2-40B4-BE49-F238E27FC236}">
                    <a16:creationId xmlns:a16="http://schemas.microsoft.com/office/drawing/2014/main" id="{7AB6788C-7174-4B10-86FF-CCCEC4C3D8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0" y="2909"/>
                <a:ext cx="0" cy="3838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0435" name="Line 19">
                <a:extLst>
                  <a:ext uri="{FF2B5EF4-FFF2-40B4-BE49-F238E27FC236}">
                    <a16:creationId xmlns:a16="http://schemas.microsoft.com/office/drawing/2014/main" id="{C6AD884B-977A-4090-9523-CCB0E8BC28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0" y="6755"/>
                <a:ext cx="3315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0436" name="Line 20">
              <a:extLst>
                <a:ext uri="{FF2B5EF4-FFF2-40B4-BE49-F238E27FC236}">
                  <a16:creationId xmlns:a16="http://schemas.microsoft.com/office/drawing/2014/main" id="{EDB7C46A-E9C0-4DE0-8014-48A097A916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08" y="1888"/>
              <a:ext cx="25" cy="7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60437" name="Picture 21">
              <a:extLst>
                <a:ext uri="{FF2B5EF4-FFF2-40B4-BE49-F238E27FC236}">
                  <a16:creationId xmlns:a16="http://schemas.microsoft.com/office/drawing/2014/main" id="{E3897068-89BB-463D-BDB7-5DC2F864C5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r:link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67" t="16110" r="12473" b="17764"/>
            <a:stretch>
              <a:fillRect/>
            </a:stretch>
          </p:blipFill>
          <p:spPr bwMode="auto">
            <a:xfrm>
              <a:off x="2676" y="1959"/>
              <a:ext cx="23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438" name="Text Box 22">
              <a:extLst>
                <a:ext uri="{FF2B5EF4-FFF2-40B4-BE49-F238E27FC236}">
                  <a16:creationId xmlns:a16="http://schemas.microsoft.com/office/drawing/2014/main" id="{DE189410-E08A-4B17-AA0D-F57C17880A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53" y="2089"/>
              <a:ext cx="705" cy="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just"/>
              <a:r>
                <a:rPr lang="zh-CN" altLang="en-US" sz="1800" b="1">
                  <a:latin typeface="楷体" panose="02010609060101010101" pitchFamily="49" charset="-122"/>
                  <a:ea typeface="楷体" panose="02010609060101010101" pitchFamily="49" charset="-122"/>
                </a:rPr>
                <a:t>胡克定律</a:t>
              </a:r>
              <a:endParaRPr lang="zh-CN" altLang="en-US" sz="1800" b="1"/>
            </a:p>
          </p:txBody>
        </p:sp>
      </p:grpSp>
      <p:sp>
        <p:nvSpPr>
          <p:cNvPr id="60446" name="Oval 8">
            <a:extLst>
              <a:ext uri="{FF2B5EF4-FFF2-40B4-BE49-F238E27FC236}">
                <a16:creationId xmlns:a16="http://schemas.microsoft.com/office/drawing/2014/main" id="{F478B350-B639-46F4-B29C-E4F52B83D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4588" y="1557338"/>
            <a:ext cx="863600" cy="3302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/>
          </a:p>
        </p:txBody>
      </p:sp>
      <p:sp>
        <p:nvSpPr>
          <p:cNvPr id="60447" name="Line 31">
            <a:extLst>
              <a:ext uri="{FF2B5EF4-FFF2-40B4-BE49-F238E27FC236}">
                <a16:creationId xmlns:a16="http://schemas.microsoft.com/office/drawing/2014/main" id="{A271BC3D-5CC0-4F15-9C14-8FB5D9BC3811}"/>
              </a:ext>
            </a:extLst>
          </p:cNvPr>
          <p:cNvSpPr>
            <a:spLocks noChangeShapeType="1"/>
          </p:cNvSpPr>
          <p:nvPr/>
        </p:nvSpPr>
        <p:spPr bwMode="auto">
          <a:xfrm>
            <a:off x="6054725" y="2117725"/>
            <a:ext cx="22320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0449" name="Rectangle 33">
            <a:extLst>
              <a:ext uri="{FF2B5EF4-FFF2-40B4-BE49-F238E27FC236}">
                <a16:creationId xmlns:a16="http://schemas.microsoft.com/office/drawing/2014/main" id="{D21642C9-01AC-4BFF-9308-DF3FB6ECFE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836613"/>
            <a:ext cx="45720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i="1">
                <a:solidFill>
                  <a:srgbClr val="0000CC"/>
                </a:solidFill>
                <a:latin typeface="Times New Roman" panose="02020603050405020304" pitchFamily="18" charset="0"/>
              </a:rPr>
              <a:t>G</a:t>
            </a:r>
            <a:r>
              <a:rPr lang="en-US" altLang="zh-CN" sz="2400" b="1" i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=k</a:t>
            </a:r>
            <a:r>
              <a:rPr lang="en-US" altLang="zh-CN" sz="24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·</a:t>
            </a:r>
            <a:r>
              <a:rPr lang="en-US" altLang="zh-CN" sz="2400" b="1" i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x</a:t>
            </a:r>
            <a:r>
              <a:rPr lang="en-US" altLang="zh-CN" sz="2400" b="1" i="1" baseline="-25000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endParaRPr lang="en-US" altLang="zh-CN" sz="2400" b="1">
              <a:solidFill>
                <a:srgbClr val="0000CC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 i="1">
                <a:solidFill>
                  <a:srgbClr val="0000CC"/>
                </a:solidFill>
                <a:latin typeface="Times New Roman" panose="02020603050405020304" pitchFamily="18" charset="0"/>
              </a:rPr>
              <a:t>F</a:t>
            </a:r>
            <a:r>
              <a:rPr lang="zh-CN" altLang="en-US" sz="2400" b="1" baseline="-25000">
                <a:solidFill>
                  <a:srgbClr val="0000CC"/>
                </a:solidFill>
                <a:latin typeface="Times New Roman" panose="02020603050405020304" pitchFamily="18" charset="0"/>
              </a:rPr>
              <a:t>浮酒</a:t>
            </a:r>
            <a:r>
              <a:rPr lang="en-US" altLang="zh-CN" sz="2400" b="1">
                <a:solidFill>
                  <a:srgbClr val="0000CC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sz="2400" b="1" i="1">
                <a:solidFill>
                  <a:srgbClr val="0000CC"/>
                </a:solidFill>
                <a:latin typeface="Times New Roman" panose="02020603050405020304" pitchFamily="18" charset="0"/>
              </a:rPr>
              <a:t>G</a:t>
            </a:r>
            <a:r>
              <a:rPr lang="en-US" altLang="zh-CN" sz="2400" b="1">
                <a:solidFill>
                  <a:srgbClr val="0000CC"/>
                </a:solidFill>
                <a:latin typeface="Times New Roman" panose="02020603050405020304" pitchFamily="18" charset="0"/>
              </a:rPr>
              <a:t>-</a:t>
            </a:r>
            <a:r>
              <a:rPr lang="en-US" altLang="zh-CN" sz="2400" b="1" i="1">
                <a:solidFill>
                  <a:srgbClr val="0000CC"/>
                </a:solidFill>
                <a:latin typeface="Times New Roman" panose="02020603050405020304" pitchFamily="18" charset="0"/>
              </a:rPr>
              <a:t>F</a:t>
            </a:r>
            <a:r>
              <a:rPr lang="zh-CN" altLang="en-US" sz="2400" b="1" baseline="-25000">
                <a:solidFill>
                  <a:srgbClr val="0000CC"/>
                </a:solidFill>
                <a:latin typeface="Times New Roman" panose="02020603050405020304" pitchFamily="18" charset="0"/>
              </a:rPr>
              <a:t>酒</a:t>
            </a:r>
            <a:r>
              <a:rPr lang="en-US" altLang="zh-CN" sz="2400" b="1">
                <a:solidFill>
                  <a:srgbClr val="0000CC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sz="2400" b="1" i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k</a:t>
            </a:r>
            <a:r>
              <a:rPr lang="en-US" altLang="zh-CN" sz="24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·</a:t>
            </a:r>
            <a:r>
              <a:rPr lang="en-US" altLang="zh-CN" sz="2400" b="1" i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x</a:t>
            </a:r>
            <a:r>
              <a:rPr lang="en-US" altLang="zh-CN" sz="2400" b="1" i="1" baseline="-25000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en-US" altLang="zh-CN" sz="2400" b="1" i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- k</a:t>
            </a:r>
            <a:r>
              <a:rPr lang="en-US" altLang="zh-CN" sz="24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·</a:t>
            </a:r>
            <a:r>
              <a:rPr lang="en-US" altLang="zh-CN" sz="2400" b="1" i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x</a:t>
            </a:r>
            <a:r>
              <a:rPr lang="en-US" altLang="zh-CN" sz="2400" b="1" i="1" baseline="-25000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en-US" altLang="zh-CN" sz="2400" b="1" baseline="-25000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</a:t>
            </a:r>
            <a:r>
              <a:rPr lang="en-US" altLang="zh-CN" sz="2400" b="1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US" altLang="zh-CN" sz="2400" b="1" i="1">
                <a:solidFill>
                  <a:srgbClr val="0000CC"/>
                </a:solidFill>
                <a:latin typeface="Times New Roman" panose="02020603050405020304" pitchFamily="18" charset="0"/>
              </a:rPr>
              <a:t>F</a:t>
            </a:r>
            <a:r>
              <a:rPr lang="zh-CN" altLang="en-US" sz="2400" b="1" baseline="-25000">
                <a:solidFill>
                  <a:srgbClr val="0000CC"/>
                </a:solidFill>
                <a:latin typeface="Times New Roman" panose="02020603050405020304" pitchFamily="18" charset="0"/>
              </a:rPr>
              <a:t>浮水</a:t>
            </a:r>
            <a:r>
              <a:rPr lang="en-US" altLang="zh-CN" sz="2400" b="1">
                <a:solidFill>
                  <a:srgbClr val="0000CC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sz="2400" b="1" i="1">
                <a:solidFill>
                  <a:srgbClr val="0000CC"/>
                </a:solidFill>
                <a:latin typeface="Times New Roman" panose="02020603050405020304" pitchFamily="18" charset="0"/>
              </a:rPr>
              <a:t>G</a:t>
            </a:r>
            <a:r>
              <a:rPr lang="en-US" altLang="zh-CN" sz="2400" b="1">
                <a:solidFill>
                  <a:srgbClr val="0000CC"/>
                </a:solidFill>
                <a:latin typeface="Times New Roman" panose="02020603050405020304" pitchFamily="18" charset="0"/>
              </a:rPr>
              <a:t>-</a:t>
            </a:r>
            <a:r>
              <a:rPr lang="en-US" altLang="zh-CN" sz="2400" b="1" i="1">
                <a:solidFill>
                  <a:srgbClr val="0000CC"/>
                </a:solidFill>
                <a:latin typeface="Times New Roman" panose="02020603050405020304" pitchFamily="18" charset="0"/>
              </a:rPr>
              <a:t>F</a:t>
            </a:r>
            <a:r>
              <a:rPr lang="zh-CN" altLang="en-US" sz="2400" b="1" baseline="-25000">
                <a:solidFill>
                  <a:srgbClr val="0000CC"/>
                </a:solidFill>
                <a:latin typeface="Times New Roman" panose="02020603050405020304" pitchFamily="18" charset="0"/>
              </a:rPr>
              <a:t>水</a:t>
            </a:r>
            <a:r>
              <a:rPr lang="en-US" altLang="zh-CN" sz="2400" b="1">
                <a:solidFill>
                  <a:srgbClr val="0000CC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sz="2400" b="1" i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k</a:t>
            </a:r>
            <a:r>
              <a:rPr lang="en-US" altLang="zh-CN" sz="24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·</a:t>
            </a:r>
            <a:r>
              <a:rPr lang="en-US" altLang="zh-CN" sz="2400" b="1" i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x</a:t>
            </a:r>
            <a:r>
              <a:rPr lang="en-US" altLang="zh-CN" sz="2400" b="1" i="1" baseline="-25000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en-US" altLang="zh-CN" sz="2400" b="1" i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- k</a:t>
            </a:r>
            <a:r>
              <a:rPr lang="en-US" altLang="zh-CN" sz="24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·</a:t>
            </a:r>
            <a:r>
              <a:rPr lang="en-US" altLang="zh-CN" sz="2400" b="1" i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x</a:t>
            </a:r>
            <a:r>
              <a:rPr lang="en-US" altLang="zh-CN" sz="2400" b="1" i="1" baseline="-25000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</a:p>
        </p:txBody>
      </p:sp>
      <p:sp>
        <p:nvSpPr>
          <p:cNvPr id="60451" name="Rectangle 35">
            <a:extLst>
              <a:ext uri="{FF2B5EF4-FFF2-40B4-BE49-F238E27FC236}">
                <a16:creationId xmlns:a16="http://schemas.microsoft.com/office/drawing/2014/main" id="{7D68E563-E1EA-4FBD-804E-214048421A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4005263"/>
            <a:ext cx="9109075" cy="237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latin typeface="宋体" panose="02010600030101010101" pitchFamily="2" charset="-122"/>
              </a:rPr>
              <a:t>步骤：</a:t>
            </a:r>
          </a:p>
          <a:p>
            <a:pPr>
              <a:spcBef>
                <a:spcPct val="50000"/>
              </a:spcBef>
            </a:pPr>
            <a:r>
              <a:rPr lang="zh-CN" altLang="en-US" sz="2000" b="1">
                <a:latin typeface="宋体" panose="02010600030101010101" pitchFamily="2" charset="-122"/>
              </a:rPr>
              <a:t>①石块用细线系好，挂在弹簧下方，静止后，用刻度尺测出弹簧的长度为</a:t>
            </a:r>
            <a:r>
              <a:rPr lang="en-US" altLang="zh-CN" sz="2000" b="1" i="1">
                <a:latin typeface="Vijaya" panose="02020604020202020204" pitchFamily="18" charset="0"/>
              </a:rPr>
              <a:t>l</a:t>
            </a:r>
            <a:r>
              <a:rPr lang="en-US" altLang="zh-CN" sz="2000" b="1" baseline="-25000">
                <a:latin typeface="Vijaya" panose="02020604020202020204" pitchFamily="18" charset="0"/>
              </a:rPr>
              <a:t>1</a:t>
            </a:r>
            <a:r>
              <a:rPr lang="zh-CN" altLang="en-US" sz="2000" b="1">
                <a:latin typeface="宋体" panose="02010600030101010101" pitchFamily="2" charset="-122"/>
              </a:rPr>
              <a:t>；</a:t>
            </a:r>
          </a:p>
          <a:p>
            <a:pPr>
              <a:spcBef>
                <a:spcPct val="50000"/>
              </a:spcBef>
            </a:pPr>
            <a:r>
              <a:rPr lang="zh-CN" altLang="en-US" sz="2000" b="1">
                <a:latin typeface="宋体" panose="02010600030101010101" pitchFamily="2" charset="-122"/>
              </a:rPr>
              <a:t>②在一杯中放适量的水，将石块浸没水中（不碰到杯底和侧壁），用刻度尺测出弹簧的长度为</a:t>
            </a:r>
            <a:r>
              <a:rPr lang="en-US" altLang="zh-CN" sz="2000" b="1" i="1">
                <a:latin typeface="Vijaya" panose="02020604020202020204" pitchFamily="18" charset="0"/>
              </a:rPr>
              <a:t>l</a:t>
            </a:r>
            <a:r>
              <a:rPr lang="en-US" altLang="zh-CN" sz="2000" b="1" baseline="-25000">
                <a:latin typeface="Vijaya" panose="02020604020202020204" pitchFamily="18" charset="0"/>
              </a:rPr>
              <a:t>2</a:t>
            </a:r>
            <a:r>
              <a:rPr lang="zh-CN" altLang="en-US" sz="2000" b="1">
                <a:latin typeface="宋体" panose="02010600030101010101" pitchFamily="2" charset="-122"/>
              </a:rPr>
              <a:t>；</a:t>
            </a:r>
          </a:p>
          <a:p>
            <a:pPr>
              <a:spcBef>
                <a:spcPct val="50000"/>
              </a:spcBef>
            </a:pPr>
            <a:r>
              <a:rPr lang="zh-CN" altLang="en-US" sz="2000" b="1">
                <a:latin typeface="宋体" panose="02010600030101010101" pitchFamily="2" charset="-122"/>
              </a:rPr>
              <a:t>③在另一杯中放适量的葡萄酒，将石块浸没葡萄酒中（不碰到杯底和侧壁），用刻度尺测出弹簧的长度为</a:t>
            </a:r>
            <a:r>
              <a:rPr lang="en-US" altLang="zh-CN" sz="2000" b="1" i="1">
                <a:latin typeface="Vijaya" panose="02020604020202020204" pitchFamily="18" charset="0"/>
              </a:rPr>
              <a:t>l</a:t>
            </a:r>
            <a:r>
              <a:rPr lang="en-US" altLang="zh-CN" sz="2000" b="1" baseline="-25000">
                <a:latin typeface="Vijaya" panose="02020604020202020204" pitchFamily="18" charset="0"/>
              </a:rPr>
              <a:t>3</a:t>
            </a:r>
            <a:r>
              <a:rPr lang="zh-CN" altLang="en-US" sz="2000" b="1">
                <a:latin typeface="宋体" panose="02010600030101010101" pitchFamily="2" charset="-122"/>
              </a:rPr>
              <a:t>；</a:t>
            </a:r>
          </a:p>
        </p:txBody>
      </p:sp>
      <p:sp>
        <p:nvSpPr>
          <p:cNvPr id="60453" name="Rectangle 37">
            <a:extLst>
              <a:ext uri="{FF2B5EF4-FFF2-40B4-BE49-F238E27FC236}">
                <a16:creationId xmlns:a16="http://schemas.microsoft.com/office/drawing/2014/main" id="{1320DCEF-0453-4590-8351-D4B6FAADE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31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60452" name="Object 36">
            <a:extLst>
              <a:ext uri="{FF2B5EF4-FFF2-40B4-BE49-F238E27FC236}">
                <a16:creationId xmlns:a16="http://schemas.microsoft.com/office/drawing/2014/main" id="{D1AC8285-18A6-45C6-B30E-BD3E62C15B5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19475" y="260350"/>
          <a:ext cx="1368425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65" name="公式" r:id="rId9" imgW="736600" imgH="457200" progId="Equation.3">
                  <p:embed/>
                </p:oleObj>
              </mc:Choice>
              <mc:Fallback>
                <p:oleObj name="公式" r:id="rId9" imgW="736600" imgH="457200" progId="Equation.3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475" y="260350"/>
                        <a:ext cx="1368425" cy="852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0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0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0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60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60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60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604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604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604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80"/>
                                        <p:tgtEl>
                                          <p:spTgt spid="604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80"/>
                                        <p:tgtEl>
                                          <p:spTgt spid="604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80"/>
                                        <p:tgtEl>
                                          <p:spTgt spid="604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60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46" grpId="0" animBg="1"/>
      <p:bldP spid="6045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4">
            <a:extLst>
              <a:ext uri="{FF2B5EF4-FFF2-40B4-BE49-F238E27FC236}">
                <a16:creationId xmlns:a16="http://schemas.microsoft.com/office/drawing/2014/main" id="{A25F2C0F-E007-4773-A4B3-E72803D38A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549275"/>
            <a:ext cx="6729412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000" b="1">
                <a:ea typeface="黑体" panose="02010609060101010101" pitchFamily="49" charset="-122"/>
              </a:rPr>
              <a:t>总结：</a:t>
            </a:r>
          </a:p>
        </p:txBody>
      </p:sp>
      <p:sp>
        <p:nvSpPr>
          <p:cNvPr id="49157" name="Rectangle 5">
            <a:extLst>
              <a:ext uri="{FF2B5EF4-FFF2-40B4-BE49-F238E27FC236}">
                <a16:creationId xmlns:a16="http://schemas.microsoft.com/office/drawing/2014/main" id="{8D1DED72-9A86-4DED-94AC-BDD0C13F8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628775"/>
            <a:ext cx="8064500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3600" b="1">
                <a:ea typeface="黑体" panose="02010609060101010101" pitchFamily="49" charset="-122"/>
              </a:rPr>
              <a:t>根据材料提供的新知识、新的原理或新仪器的使用方法和相关的参数，再把以往所学的知识迁移，应用到题目所给的物理情境中。</a:t>
            </a: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endParaRPr lang="en-US" altLang="zh-CN" sz="3600" b="1"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9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9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9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4">
            <a:extLst>
              <a:ext uri="{FF2B5EF4-FFF2-40B4-BE49-F238E27FC236}">
                <a16:creationId xmlns:a16="http://schemas.microsoft.com/office/drawing/2014/main" id="{6D4CD0E1-877E-4435-A113-68989EBECF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836613"/>
            <a:ext cx="8245475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第一步是处理信息，包括丢弃与问题无关的干扰信息，找到有用的信息，并使之跟物理知识发生联系 </a:t>
            </a:r>
          </a:p>
        </p:txBody>
      </p:sp>
      <p:sp>
        <p:nvSpPr>
          <p:cNvPr id="54277" name="Rectangle 5">
            <a:extLst>
              <a:ext uri="{FF2B5EF4-FFF2-40B4-BE49-F238E27FC236}">
                <a16:creationId xmlns:a16="http://schemas.microsoft.com/office/drawing/2014/main" id="{0331765C-D9D9-47FB-A19B-08E4DC367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2781300"/>
            <a:ext cx="8713787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第二步纯化信息，是把题目中的日常生活、生产或现代科技背景抽去，纯化为物理过程 </a:t>
            </a:r>
          </a:p>
        </p:txBody>
      </p:sp>
      <p:sp>
        <p:nvSpPr>
          <p:cNvPr id="54280" name="Rectangle 8">
            <a:extLst>
              <a:ext uri="{FF2B5EF4-FFF2-40B4-BE49-F238E27FC236}">
                <a16:creationId xmlns:a16="http://schemas.microsoft.com/office/drawing/2014/main" id="{BF61D011-F319-42E6-A279-21CEED2446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4581525"/>
            <a:ext cx="86725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第三步为确定解题方法或建立解题模型； </a:t>
            </a:r>
          </a:p>
        </p:txBody>
      </p:sp>
      <p:sp>
        <p:nvSpPr>
          <p:cNvPr id="54281" name="Rectangle 9">
            <a:extLst>
              <a:ext uri="{FF2B5EF4-FFF2-40B4-BE49-F238E27FC236}">
                <a16:creationId xmlns:a16="http://schemas.microsoft.com/office/drawing/2014/main" id="{42D052DF-50AD-44EC-9F54-945041E270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5516563"/>
            <a:ext cx="40846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第四步为列式求解 </a:t>
            </a:r>
          </a:p>
        </p:txBody>
      </p:sp>
      <p:sp>
        <p:nvSpPr>
          <p:cNvPr id="69638" name="Rectangle 10">
            <a:extLst>
              <a:ext uri="{FF2B5EF4-FFF2-40B4-BE49-F238E27FC236}">
                <a16:creationId xmlns:a16="http://schemas.microsoft.com/office/drawing/2014/main" id="{821770D1-7ED4-4C1C-A0FA-D854DEE9CB7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-747713"/>
            <a:ext cx="6870700" cy="1600201"/>
          </a:xfrm>
        </p:spPr>
        <p:txBody>
          <a:bodyPr/>
          <a:lstStyle/>
          <a:p>
            <a:pPr eaLnBrk="1" hangingPunct="1"/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解题方法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4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6" grpId="0"/>
      <p:bldP spid="54277" grpId="0"/>
      <p:bldP spid="54280" grpId="0"/>
      <p:bldP spid="5428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758B958B-5AC0-499A-8165-1E883D797D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7950" y="476250"/>
            <a:ext cx="8964613" cy="2895600"/>
          </a:xfrm>
        </p:spPr>
        <p:txBody>
          <a:bodyPr/>
          <a:lstStyle/>
          <a:p>
            <a:pPr algn="l"/>
            <a:r>
              <a:rPr lang="en-US" altLang="zh-CN" sz="2400" b="1">
                <a:latin typeface="宋体" panose="02010600030101010101" pitchFamily="2" charset="-122"/>
              </a:rPr>
              <a:t>1.</a:t>
            </a:r>
            <a:r>
              <a:rPr lang="zh-CN" altLang="en-US" sz="2400" b="1">
                <a:latin typeface="宋体" panose="02010600030101010101" pitchFamily="2" charset="-122"/>
              </a:rPr>
              <a:t>（河西）盛有适量水的薄壁容器放在水平桌面上（水的密度为</a:t>
            </a:r>
            <a:r>
              <a:rPr lang="en-US" altLang="zh-CN" sz="2400" b="1" i="1">
                <a:latin typeface="宋体" panose="02010600030101010101" pitchFamily="2" charset="-122"/>
              </a:rPr>
              <a:t>ρ</a:t>
            </a:r>
            <a:r>
              <a:rPr lang="en-US" altLang="zh-CN" sz="2400" b="1" baseline="-25000">
                <a:latin typeface="宋体" panose="02010600030101010101" pitchFamily="2" charset="-122"/>
              </a:rPr>
              <a:t>0</a:t>
            </a:r>
            <a:r>
              <a:rPr lang="zh-CN" altLang="en-US" sz="2400" b="1">
                <a:latin typeface="宋体" panose="02010600030101010101" pitchFamily="2" charset="-122"/>
              </a:rPr>
              <a:t>），其底面积为</a:t>
            </a:r>
            <a:r>
              <a:rPr lang="en-US" altLang="zh-CN" sz="2400" b="1" i="1">
                <a:latin typeface="宋体" panose="02010600030101010101" pitchFamily="2" charset="-122"/>
              </a:rPr>
              <a:t>S</a:t>
            </a:r>
            <a:r>
              <a:rPr lang="en-US" altLang="zh-CN" sz="2400" b="1" baseline="-25000">
                <a:latin typeface="宋体" panose="02010600030101010101" pitchFamily="2" charset="-122"/>
              </a:rPr>
              <a:t>0</a:t>
            </a:r>
            <a:r>
              <a:rPr lang="zh-CN" altLang="en-US" sz="2400" b="1">
                <a:latin typeface="宋体" panose="02010600030101010101" pitchFamily="2" charset="-122"/>
              </a:rPr>
              <a:t>。材料不同、体积相同的实心物体</a:t>
            </a:r>
            <a:r>
              <a:rPr lang="en-US" altLang="zh-CN" sz="2400" b="1" i="1">
                <a:latin typeface="宋体" panose="02010600030101010101" pitchFamily="2" charset="-122"/>
              </a:rPr>
              <a:t>A</a:t>
            </a:r>
            <a:r>
              <a:rPr lang="zh-CN" altLang="en-US" sz="2400" b="1" i="1">
                <a:latin typeface="宋体" panose="02010600030101010101" pitchFamily="2" charset="-122"/>
              </a:rPr>
              <a:t>、</a:t>
            </a:r>
            <a:r>
              <a:rPr lang="en-US" altLang="zh-CN" sz="2400" b="1" i="1">
                <a:latin typeface="宋体" panose="02010600030101010101" pitchFamily="2" charset="-122"/>
              </a:rPr>
              <a:t>B</a:t>
            </a:r>
            <a:r>
              <a:rPr lang="zh-CN" altLang="en-US" sz="2400" b="1">
                <a:latin typeface="宋体" panose="02010600030101010101" pitchFamily="2" charset="-122"/>
              </a:rPr>
              <a:t>用一根无弹性细线连在一起，挂在弹簧测力计下，浸没在容器水中，</a:t>
            </a:r>
            <a:r>
              <a:rPr lang="en-US" altLang="zh-CN" sz="2400" b="1" i="1">
                <a:latin typeface="宋体" panose="02010600030101010101" pitchFamily="2" charset="-122"/>
              </a:rPr>
              <a:t>A</a:t>
            </a:r>
            <a:r>
              <a:rPr lang="zh-CN" altLang="en-US" sz="2400" b="1">
                <a:latin typeface="宋体" panose="02010600030101010101" pitchFamily="2" charset="-122"/>
              </a:rPr>
              <a:t>的上表面刚好与水面相平，如图</a:t>
            </a:r>
            <a:r>
              <a:rPr lang="en-US" altLang="zh-CN" sz="2400" b="1">
                <a:latin typeface="宋体" panose="02010600030101010101" pitchFamily="2" charset="-122"/>
              </a:rPr>
              <a:t>24</a:t>
            </a:r>
            <a:r>
              <a:rPr lang="zh-CN" altLang="en-US" sz="2400" b="1">
                <a:latin typeface="宋体" panose="02010600030101010101" pitchFamily="2" charset="-122"/>
              </a:rPr>
              <a:t>所示。现缓慢竖直向上匀速拉动弹簧测力计，测力计的示数</a:t>
            </a:r>
            <a:r>
              <a:rPr lang="en-US" altLang="zh-CN" sz="2400" b="1" i="1">
                <a:latin typeface="宋体" panose="02010600030101010101" pitchFamily="2" charset="-122"/>
              </a:rPr>
              <a:t>F</a:t>
            </a:r>
            <a:r>
              <a:rPr lang="zh-CN" altLang="en-US" sz="2400" b="1">
                <a:latin typeface="宋体" panose="02010600030101010101" pitchFamily="2" charset="-122"/>
              </a:rPr>
              <a:t>与物体上升的高度</a:t>
            </a:r>
            <a:r>
              <a:rPr lang="en-US" altLang="zh-CN" sz="2400" b="1" i="1">
                <a:latin typeface="宋体" panose="02010600030101010101" pitchFamily="2" charset="-122"/>
              </a:rPr>
              <a:t>h</a:t>
            </a:r>
            <a:r>
              <a:rPr lang="zh-CN" altLang="en-US" sz="2400" b="1">
                <a:latin typeface="宋体" panose="02010600030101010101" pitchFamily="2" charset="-122"/>
              </a:rPr>
              <a:t>变化图象如图</a:t>
            </a:r>
            <a:r>
              <a:rPr lang="en-US" altLang="zh-CN" sz="2400" b="1">
                <a:latin typeface="宋体" panose="02010600030101010101" pitchFamily="2" charset="-122"/>
              </a:rPr>
              <a:t>25</a:t>
            </a:r>
            <a:r>
              <a:rPr lang="zh-CN" altLang="en-US" sz="2400" b="1">
                <a:latin typeface="宋体" panose="02010600030101010101" pitchFamily="2" charset="-122"/>
              </a:rPr>
              <a:t>所示。连接</a:t>
            </a:r>
            <a:r>
              <a:rPr lang="en-US" altLang="zh-CN" sz="2400" b="1" i="1">
                <a:latin typeface="宋体" panose="02010600030101010101" pitchFamily="2" charset="-122"/>
              </a:rPr>
              <a:t>A</a:t>
            </a:r>
            <a:r>
              <a:rPr lang="zh-CN" altLang="en-US" sz="2400" b="1" i="1">
                <a:latin typeface="宋体" panose="02010600030101010101" pitchFamily="2" charset="-122"/>
              </a:rPr>
              <a:t>、</a:t>
            </a:r>
            <a:r>
              <a:rPr lang="en-US" altLang="zh-CN" sz="2400" b="1" i="1">
                <a:latin typeface="宋体" panose="02010600030101010101" pitchFamily="2" charset="-122"/>
              </a:rPr>
              <a:t>B</a:t>
            </a:r>
            <a:r>
              <a:rPr lang="zh-CN" altLang="en-US" sz="2400" b="1">
                <a:latin typeface="宋体" panose="02010600030101010101" pitchFamily="2" charset="-122"/>
              </a:rPr>
              <a:t>间的绳子所能承受的最大拉力为</a:t>
            </a:r>
            <a:r>
              <a:rPr lang="en-US" altLang="zh-CN" sz="2400" b="1">
                <a:latin typeface="宋体" panose="02010600030101010101" pitchFamily="2" charset="-122"/>
              </a:rPr>
              <a:t>2</a:t>
            </a:r>
            <a:r>
              <a:rPr lang="en-US" altLang="zh-CN" sz="2400" b="1" i="1">
                <a:latin typeface="宋体" panose="02010600030101010101" pitchFamily="2" charset="-122"/>
              </a:rPr>
              <a:t>F</a:t>
            </a:r>
            <a:r>
              <a:rPr lang="en-US" altLang="zh-CN" sz="2400" b="1" baseline="-25000">
                <a:latin typeface="宋体" panose="02010600030101010101" pitchFamily="2" charset="-122"/>
              </a:rPr>
              <a:t>0</a:t>
            </a:r>
            <a:r>
              <a:rPr lang="zh-CN" altLang="en-US" sz="2400" b="1">
                <a:latin typeface="宋体" panose="02010600030101010101" pitchFamily="2" charset="-122"/>
              </a:rPr>
              <a:t>。求：</a:t>
            </a:r>
            <a:br>
              <a:rPr lang="zh-CN" altLang="en-US" sz="2400" b="1">
                <a:latin typeface="宋体" panose="02010600030101010101" pitchFamily="2" charset="-122"/>
              </a:rPr>
            </a:br>
            <a:r>
              <a:rPr lang="zh-CN" altLang="en-US" sz="2400" b="1">
                <a:latin typeface="宋体" panose="02010600030101010101" pitchFamily="2" charset="-122"/>
              </a:rPr>
              <a:t>（</a:t>
            </a:r>
            <a:r>
              <a:rPr lang="en-US" altLang="zh-CN" sz="2400" b="1">
                <a:latin typeface="宋体" panose="02010600030101010101" pitchFamily="2" charset="-122"/>
              </a:rPr>
              <a:t>1</a:t>
            </a:r>
            <a:r>
              <a:rPr lang="zh-CN" altLang="en-US" sz="2400" b="1">
                <a:latin typeface="宋体" panose="02010600030101010101" pitchFamily="2" charset="-122"/>
              </a:rPr>
              <a:t>）物体</a:t>
            </a:r>
            <a:r>
              <a:rPr lang="en-US" altLang="zh-CN" sz="2400" b="1" i="1">
                <a:latin typeface="宋体" panose="02010600030101010101" pitchFamily="2" charset="-122"/>
              </a:rPr>
              <a:t>A</a:t>
            </a:r>
            <a:r>
              <a:rPr lang="zh-CN" altLang="en-US" sz="2400" b="1">
                <a:latin typeface="宋体" panose="02010600030101010101" pitchFamily="2" charset="-122"/>
              </a:rPr>
              <a:t>受到的重力；</a:t>
            </a:r>
            <a:br>
              <a:rPr lang="zh-CN" altLang="en-US" sz="2400" b="1">
                <a:latin typeface="宋体" panose="02010600030101010101" pitchFamily="2" charset="-122"/>
              </a:rPr>
            </a:br>
            <a:r>
              <a:rPr lang="zh-CN" altLang="en-US" sz="2400" b="1">
                <a:latin typeface="宋体" panose="02010600030101010101" pitchFamily="2" charset="-122"/>
              </a:rPr>
              <a:t>（</a:t>
            </a:r>
            <a:r>
              <a:rPr lang="en-US" altLang="zh-CN" sz="2400" b="1">
                <a:latin typeface="宋体" panose="02010600030101010101" pitchFamily="2" charset="-122"/>
              </a:rPr>
              <a:t>2</a:t>
            </a:r>
            <a:r>
              <a:rPr lang="zh-CN" altLang="en-US" sz="2400" b="1">
                <a:latin typeface="宋体" panose="02010600030101010101" pitchFamily="2" charset="-122"/>
              </a:rPr>
              <a:t>）物体</a:t>
            </a:r>
            <a:r>
              <a:rPr lang="en-US" altLang="zh-CN" sz="2400" b="1" i="1">
                <a:latin typeface="宋体" panose="02010600030101010101" pitchFamily="2" charset="-122"/>
              </a:rPr>
              <a:t>A</a:t>
            </a:r>
            <a:r>
              <a:rPr lang="zh-CN" altLang="en-US" sz="2400" b="1">
                <a:latin typeface="宋体" panose="02010600030101010101" pitchFamily="2" charset="-122"/>
              </a:rPr>
              <a:t>的密度；</a:t>
            </a:r>
            <a:br>
              <a:rPr lang="zh-CN" altLang="en-US" sz="2400" b="1">
                <a:latin typeface="宋体" panose="02010600030101010101" pitchFamily="2" charset="-122"/>
              </a:rPr>
            </a:br>
            <a:r>
              <a:rPr lang="zh-CN" altLang="en-US" sz="2400" b="1">
                <a:latin typeface="宋体" panose="02010600030101010101" pitchFamily="2" charset="-122"/>
              </a:rPr>
              <a:t>（</a:t>
            </a:r>
            <a:r>
              <a:rPr lang="en-US" altLang="zh-CN" sz="2400" b="1">
                <a:latin typeface="宋体" panose="02010600030101010101" pitchFamily="2" charset="-122"/>
              </a:rPr>
              <a:t>3</a:t>
            </a:r>
            <a:r>
              <a:rPr lang="zh-CN" altLang="en-US" sz="2400" b="1">
                <a:latin typeface="宋体" panose="02010600030101010101" pitchFamily="2" charset="-122"/>
              </a:rPr>
              <a:t>）整个过程中，水对容器底部压强的最大变化量。 </a:t>
            </a:r>
          </a:p>
        </p:txBody>
      </p:sp>
      <p:grpSp>
        <p:nvGrpSpPr>
          <p:cNvPr id="59396" name="Group 4">
            <a:extLst>
              <a:ext uri="{FF2B5EF4-FFF2-40B4-BE49-F238E27FC236}">
                <a16:creationId xmlns:a16="http://schemas.microsoft.com/office/drawing/2014/main" id="{D23B8EB8-422C-47B5-844B-2F5020ACF20E}"/>
              </a:ext>
            </a:extLst>
          </p:cNvPr>
          <p:cNvGrpSpPr>
            <a:grpSpLocks/>
          </p:cNvGrpSpPr>
          <p:nvPr/>
        </p:nvGrpSpPr>
        <p:grpSpPr bwMode="auto">
          <a:xfrm>
            <a:off x="2771775" y="3284538"/>
            <a:ext cx="4824413" cy="3573462"/>
            <a:chOff x="3287" y="4593"/>
            <a:chExt cx="4278" cy="3168"/>
          </a:xfrm>
        </p:grpSpPr>
        <p:grpSp>
          <p:nvGrpSpPr>
            <p:cNvPr id="59397" name="组合 1326">
              <a:extLst>
                <a:ext uri="{FF2B5EF4-FFF2-40B4-BE49-F238E27FC236}">
                  <a16:creationId xmlns:a16="http://schemas.microsoft.com/office/drawing/2014/main" id="{356192E0-A257-4178-BB13-71EBF43EE0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87" y="5518"/>
              <a:ext cx="993" cy="1761"/>
              <a:chOff x="6788" y="2421"/>
              <a:chExt cx="993" cy="1396"/>
            </a:xfrm>
          </p:grpSpPr>
          <p:sp>
            <p:nvSpPr>
              <p:cNvPr id="59398" name="矩形 1327">
                <a:extLst>
                  <a:ext uri="{FF2B5EF4-FFF2-40B4-BE49-F238E27FC236}">
                    <a16:creationId xmlns:a16="http://schemas.microsoft.com/office/drawing/2014/main" id="{B80FB6D6-07C6-49F1-BA7F-BC00CCF49B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95" y="2738"/>
                <a:ext cx="986" cy="1072"/>
              </a:xfrm>
              <a:prstGeom prst="rect">
                <a:avLst/>
              </a:prstGeom>
              <a:pattFill prst="dashHorz">
                <a:fgClr>
                  <a:srgbClr val="000000">
                    <a:alpha val="53000"/>
                  </a:srgbClr>
                </a:fgClr>
                <a:bgClr>
                  <a:srgbClr val="FFFFFF">
                    <a:alpha val="53000"/>
                  </a:srgbClr>
                </a:bgClr>
              </a:pattFill>
              <a:ln w="15875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cxnSp>
            <p:nvCxnSpPr>
              <p:cNvPr id="59399" name="自选图形 1328">
                <a:extLst>
                  <a:ext uri="{FF2B5EF4-FFF2-40B4-BE49-F238E27FC236}">
                    <a16:creationId xmlns:a16="http://schemas.microsoft.com/office/drawing/2014/main" id="{24459EF0-C2A0-4AE9-836F-9F95F45332A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788" y="2421"/>
                <a:ext cx="0" cy="1386"/>
              </a:xfrm>
              <a:prstGeom prst="straightConnector1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9400" name="自选图形 1329">
                <a:extLst>
                  <a:ext uri="{FF2B5EF4-FFF2-40B4-BE49-F238E27FC236}">
                    <a16:creationId xmlns:a16="http://schemas.microsoft.com/office/drawing/2014/main" id="{2F835DF9-64D4-41F8-880D-0A92B2DDAB4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781" y="2421"/>
                <a:ext cx="0" cy="1396"/>
              </a:xfrm>
              <a:prstGeom prst="straightConnector1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59401" name="文本框 2717">
              <a:extLst>
                <a:ext uri="{FF2B5EF4-FFF2-40B4-BE49-F238E27FC236}">
                  <a16:creationId xmlns:a16="http://schemas.microsoft.com/office/drawing/2014/main" id="{D1367044-391D-4B8D-AC0A-AF826175C716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3479" y="7486"/>
              <a:ext cx="646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ctr"/>
              <a:r>
                <a:rPr lang="zh-CN" altLang="en-US" sz="2000" b="1">
                  <a:latin typeface="方正书宋_GBK" charset="-122"/>
                  <a:ea typeface="方正书宋_GBK" charset="-122"/>
                </a:rPr>
                <a:t>图</a:t>
              </a:r>
              <a:r>
                <a:rPr lang="en-US" altLang="zh-CN" sz="2000" b="1">
                  <a:latin typeface="Times New Roman" panose="02020603050405020304" pitchFamily="18" charset="0"/>
                </a:rPr>
                <a:t>24</a:t>
              </a:r>
              <a:endParaRPr lang="en-US" altLang="zh-CN" sz="2000" b="1"/>
            </a:p>
          </p:txBody>
        </p:sp>
        <p:sp>
          <p:nvSpPr>
            <p:cNvPr id="59402" name="Text Box 1614">
              <a:extLst>
                <a:ext uri="{FF2B5EF4-FFF2-40B4-BE49-F238E27FC236}">
                  <a16:creationId xmlns:a16="http://schemas.microsoft.com/office/drawing/2014/main" id="{9D50ED0E-9653-4A72-A969-697413EF68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23" y="6707"/>
              <a:ext cx="280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2000" b="1" i="1">
                  <a:latin typeface="Times New Roman" panose="02020603050405020304" pitchFamily="18" charset="0"/>
                </a:rPr>
                <a:t>B</a:t>
              </a:r>
            </a:p>
            <a:p>
              <a:endParaRPr lang="en-US" altLang="zh-CN" sz="2000" b="1"/>
            </a:p>
          </p:txBody>
        </p:sp>
        <p:sp>
          <p:nvSpPr>
            <p:cNvPr id="59403" name="自选图形 2715">
              <a:extLst>
                <a:ext uri="{FF2B5EF4-FFF2-40B4-BE49-F238E27FC236}">
                  <a16:creationId xmlns:a16="http://schemas.microsoft.com/office/drawing/2014/main" id="{1260801F-C4EC-4600-96F2-64F1DB6DDFE9}"/>
                </a:ext>
              </a:extLst>
            </p:cNvPr>
            <p:cNvSpPr>
              <a:spLocks noChangeAspect="1"/>
            </p:cNvSpPr>
            <p:nvPr/>
          </p:nvSpPr>
          <p:spPr bwMode="auto">
            <a:xfrm rot="5400000">
              <a:off x="3381" y="6349"/>
              <a:ext cx="772" cy="5"/>
            </a:xfrm>
            <a:prstGeom prst="leftBracket">
              <a:avLst>
                <a:gd name="adj" fmla="val 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04" name="矩形 2719">
              <a:extLst>
                <a:ext uri="{FF2B5EF4-FFF2-40B4-BE49-F238E27FC236}">
                  <a16:creationId xmlns:a16="http://schemas.microsoft.com/office/drawing/2014/main" id="{213AC296-81DA-4AE2-8763-026F1A6ACA8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588" y="5936"/>
              <a:ext cx="345" cy="269"/>
            </a:xfrm>
            <a:prstGeom prst="rect">
              <a:avLst/>
            </a:prstGeom>
            <a:gradFill rotWithShape="1">
              <a:gsLst>
                <a:gs pos="0">
                  <a:srgbClr val="FFFFFF">
                    <a:gamma/>
                    <a:shade val="61961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1961"/>
                    <a:invGamma/>
                  </a:srgbClr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05" name="矩形 2719">
              <a:extLst>
                <a:ext uri="{FF2B5EF4-FFF2-40B4-BE49-F238E27FC236}">
                  <a16:creationId xmlns:a16="http://schemas.microsoft.com/office/drawing/2014/main" id="{61B0E475-BD07-4C6C-A559-D2C6D1D8A5D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591" y="6738"/>
              <a:ext cx="345" cy="269"/>
            </a:xfrm>
            <a:prstGeom prst="rect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9406" name="组合 2602">
              <a:extLst>
                <a:ext uri="{FF2B5EF4-FFF2-40B4-BE49-F238E27FC236}">
                  <a16:creationId xmlns:a16="http://schemas.microsoft.com/office/drawing/2014/main" id="{A35C24DC-C9D0-428E-BDBE-1A87A850E35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687" y="5637"/>
              <a:ext cx="140" cy="205"/>
              <a:chOff x="5284" y="3015"/>
              <a:chExt cx="5142" cy="5834"/>
            </a:xfrm>
          </p:grpSpPr>
          <p:sp>
            <p:nvSpPr>
              <p:cNvPr id="59407" name="任意多边形 2603">
                <a:extLst>
                  <a:ext uri="{FF2B5EF4-FFF2-40B4-BE49-F238E27FC236}">
                    <a16:creationId xmlns:a16="http://schemas.microsoft.com/office/drawing/2014/main" id="{6060E674-4FE5-44F2-9838-5ECC2C24B1A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284" y="3015"/>
                <a:ext cx="5142" cy="5834"/>
              </a:xfrm>
              <a:custGeom>
                <a:avLst/>
                <a:gdLst>
                  <a:gd name="T0" fmla="*/ 3632 w 5142"/>
                  <a:gd name="T1" fmla="*/ 2012 h 5834"/>
                  <a:gd name="T2" fmla="*/ 3776 w 5142"/>
                  <a:gd name="T3" fmla="*/ 1844 h 5834"/>
                  <a:gd name="T4" fmla="*/ 3944 w 5142"/>
                  <a:gd name="T5" fmla="*/ 1340 h 5834"/>
                  <a:gd name="T6" fmla="*/ 3980 w 5142"/>
                  <a:gd name="T7" fmla="*/ 740 h 5834"/>
                  <a:gd name="T8" fmla="*/ 3632 w 5142"/>
                  <a:gd name="T9" fmla="*/ 212 h 5834"/>
                  <a:gd name="T10" fmla="*/ 3128 w 5142"/>
                  <a:gd name="T11" fmla="*/ 20 h 5834"/>
                  <a:gd name="T12" fmla="*/ 2612 w 5142"/>
                  <a:gd name="T13" fmla="*/ 92 h 5834"/>
                  <a:gd name="T14" fmla="*/ 2336 w 5142"/>
                  <a:gd name="T15" fmla="*/ 488 h 5834"/>
                  <a:gd name="T16" fmla="*/ 2264 w 5142"/>
                  <a:gd name="T17" fmla="*/ 1112 h 5834"/>
                  <a:gd name="T18" fmla="*/ 2684 w 5142"/>
                  <a:gd name="T19" fmla="*/ 1892 h 5834"/>
                  <a:gd name="T20" fmla="*/ 3416 w 5142"/>
                  <a:gd name="T21" fmla="*/ 2888 h 5834"/>
                  <a:gd name="T22" fmla="*/ 3884 w 5142"/>
                  <a:gd name="T23" fmla="*/ 3416 h 5834"/>
                  <a:gd name="T24" fmla="*/ 4268 w 5142"/>
                  <a:gd name="T25" fmla="*/ 4112 h 5834"/>
                  <a:gd name="T26" fmla="*/ 4220 w 5142"/>
                  <a:gd name="T27" fmla="*/ 4592 h 5834"/>
                  <a:gd name="T28" fmla="*/ 3740 w 5142"/>
                  <a:gd name="T29" fmla="*/ 5012 h 5834"/>
                  <a:gd name="T30" fmla="*/ 2960 w 5142"/>
                  <a:gd name="T31" fmla="*/ 5024 h 5834"/>
                  <a:gd name="T32" fmla="*/ 2360 w 5142"/>
                  <a:gd name="T33" fmla="*/ 4808 h 5834"/>
                  <a:gd name="T34" fmla="*/ 1904 w 5142"/>
                  <a:gd name="T35" fmla="*/ 4460 h 5834"/>
                  <a:gd name="T36" fmla="*/ 1616 w 5142"/>
                  <a:gd name="T37" fmla="*/ 4208 h 5834"/>
                  <a:gd name="T38" fmla="*/ 1484 w 5142"/>
                  <a:gd name="T39" fmla="*/ 4124 h 5834"/>
                  <a:gd name="T40" fmla="*/ 1340 w 5142"/>
                  <a:gd name="T41" fmla="*/ 4052 h 5834"/>
                  <a:gd name="T42" fmla="*/ 1052 w 5142"/>
                  <a:gd name="T43" fmla="*/ 3932 h 5834"/>
                  <a:gd name="T44" fmla="*/ 752 w 5142"/>
                  <a:gd name="T45" fmla="*/ 3848 h 5834"/>
                  <a:gd name="T46" fmla="*/ 392 w 5142"/>
                  <a:gd name="T47" fmla="*/ 3788 h 5834"/>
                  <a:gd name="T48" fmla="*/ 128 w 5142"/>
                  <a:gd name="T49" fmla="*/ 3788 h 5834"/>
                  <a:gd name="T50" fmla="*/ 8 w 5142"/>
                  <a:gd name="T51" fmla="*/ 3836 h 5834"/>
                  <a:gd name="T52" fmla="*/ 176 w 5142"/>
                  <a:gd name="T53" fmla="*/ 3848 h 5834"/>
                  <a:gd name="T54" fmla="*/ 428 w 5142"/>
                  <a:gd name="T55" fmla="*/ 3968 h 5834"/>
                  <a:gd name="T56" fmla="*/ 644 w 5142"/>
                  <a:gd name="T57" fmla="*/ 4088 h 5834"/>
                  <a:gd name="T58" fmla="*/ 1148 w 5142"/>
                  <a:gd name="T59" fmla="*/ 4460 h 5834"/>
                  <a:gd name="T60" fmla="*/ 1616 w 5142"/>
                  <a:gd name="T61" fmla="*/ 5024 h 5834"/>
                  <a:gd name="T62" fmla="*/ 2288 w 5142"/>
                  <a:gd name="T63" fmla="*/ 5528 h 5834"/>
                  <a:gd name="T64" fmla="*/ 2936 w 5142"/>
                  <a:gd name="T65" fmla="*/ 5780 h 5834"/>
                  <a:gd name="T66" fmla="*/ 3524 w 5142"/>
                  <a:gd name="T67" fmla="*/ 5828 h 5834"/>
                  <a:gd name="T68" fmla="*/ 4112 w 5142"/>
                  <a:gd name="T69" fmla="*/ 5744 h 5834"/>
                  <a:gd name="T70" fmla="*/ 4592 w 5142"/>
                  <a:gd name="T71" fmla="*/ 5408 h 5834"/>
                  <a:gd name="T72" fmla="*/ 4880 w 5142"/>
                  <a:gd name="T73" fmla="*/ 5060 h 5834"/>
                  <a:gd name="T74" fmla="*/ 5048 w 5142"/>
                  <a:gd name="T75" fmla="*/ 4616 h 5834"/>
                  <a:gd name="T76" fmla="*/ 5096 w 5142"/>
                  <a:gd name="T77" fmla="*/ 4088 h 5834"/>
                  <a:gd name="T78" fmla="*/ 4772 w 5142"/>
                  <a:gd name="T79" fmla="*/ 3452 h 5834"/>
                  <a:gd name="T80" fmla="*/ 4280 w 5142"/>
                  <a:gd name="T81" fmla="*/ 2876 h 5834"/>
                  <a:gd name="T82" fmla="*/ 3812 w 5142"/>
                  <a:gd name="T83" fmla="*/ 2372 h 5834"/>
                  <a:gd name="T84" fmla="*/ 3620 w 5142"/>
                  <a:gd name="T85" fmla="*/ 2120 h 5834"/>
                  <a:gd name="T86" fmla="*/ 3632 w 5142"/>
                  <a:gd name="T87" fmla="*/ 2012 h 58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142" h="5834">
                    <a:moveTo>
                      <a:pt x="3632" y="2012"/>
                    </a:moveTo>
                    <a:cubicBezTo>
                      <a:pt x="3658" y="1966"/>
                      <a:pt x="3724" y="1956"/>
                      <a:pt x="3776" y="1844"/>
                    </a:cubicBezTo>
                    <a:cubicBezTo>
                      <a:pt x="3828" y="1732"/>
                      <a:pt x="3910" y="1524"/>
                      <a:pt x="3944" y="1340"/>
                    </a:cubicBezTo>
                    <a:cubicBezTo>
                      <a:pt x="3978" y="1156"/>
                      <a:pt x="4032" y="928"/>
                      <a:pt x="3980" y="740"/>
                    </a:cubicBezTo>
                    <a:cubicBezTo>
                      <a:pt x="3928" y="552"/>
                      <a:pt x="3774" y="332"/>
                      <a:pt x="3632" y="212"/>
                    </a:cubicBezTo>
                    <a:cubicBezTo>
                      <a:pt x="3490" y="92"/>
                      <a:pt x="3298" y="40"/>
                      <a:pt x="3128" y="20"/>
                    </a:cubicBezTo>
                    <a:cubicBezTo>
                      <a:pt x="2958" y="0"/>
                      <a:pt x="2744" y="14"/>
                      <a:pt x="2612" y="92"/>
                    </a:cubicBezTo>
                    <a:cubicBezTo>
                      <a:pt x="2480" y="170"/>
                      <a:pt x="2394" y="318"/>
                      <a:pt x="2336" y="488"/>
                    </a:cubicBezTo>
                    <a:cubicBezTo>
                      <a:pt x="2278" y="658"/>
                      <a:pt x="2206" y="878"/>
                      <a:pt x="2264" y="1112"/>
                    </a:cubicBezTo>
                    <a:cubicBezTo>
                      <a:pt x="2322" y="1346"/>
                      <a:pt x="2492" y="1596"/>
                      <a:pt x="2684" y="1892"/>
                    </a:cubicBezTo>
                    <a:cubicBezTo>
                      <a:pt x="2876" y="2188"/>
                      <a:pt x="3216" y="2634"/>
                      <a:pt x="3416" y="2888"/>
                    </a:cubicBezTo>
                    <a:cubicBezTo>
                      <a:pt x="3616" y="3142"/>
                      <a:pt x="3742" y="3212"/>
                      <a:pt x="3884" y="3416"/>
                    </a:cubicBezTo>
                    <a:cubicBezTo>
                      <a:pt x="4026" y="3620"/>
                      <a:pt x="4212" y="3916"/>
                      <a:pt x="4268" y="4112"/>
                    </a:cubicBezTo>
                    <a:cubicBezTo>
                      <a:pt x="4324" y="4308"/>
                      <a:pt x="4308" y="4442"/>
                      <a:pt x="4220" y="4592"/>
                    </a:cubicBezTo>
                    <a:cubicBezTo>
                      <a:pt x="4132" y="4742"/>
                      <a:pt x="3950" y="4940"/>
                      <a:pt x="3740" y="5012"/>
                    </a:cubicBezTo>
                    <a:cubicBezTo>
                      <a:pt x="3530" y="5084"/>
                      <a:pt x="3190" y="5058"/>
                      <a:pt x="2960" y="5024"/>
                    </a:cubicBezTo>
                    <a:cubicBezTo>
                      <a:pt x="2730" y="4990"/>
                      <a:pt x="2536" y="4902"/>
                      <a:pt x="2360" y="4808"/>
                    </a:cubicBezTo>
                    <a:cubicBezTo>
                      <a:pt x="2184" y="4714"/>
                      <a:pt x="2028" y="4560"/>
                      <a:pt x="1904" y="4460"/>
                    </a:cubicBezTo>
                    <a:cubicBezTo>
                      <a:pt x="1780" y="4360"/>
                      <a:pt x="1686" y="4264"/>
                      <a:pt x="1616" y="4208"/>
                    </a:cubicBezTo>
                    <a:cubicBezTo>
                      <a:pt x="1546" y="4152"/>
                      <a:pt x="1530" y="4150"/>
                      <a:pt x="1484" y="4124"/>
                    </a:cubicBezTo>
                    <a:cubicBezTo>
                      <a:pt x="1438" y="4098"/>
                      <a:pt x="1412" y="4084"/>
                      <a:pt x="1340" y="4052"/>
                    </a:cubicBezTo>
                    <a:cubicBezTo>
                      <a:pt x="1268" y="4020"/>
                      <a:pt x="1150" y="3966"/>
                      <a:pt x="1052" y="3932"/>
                    </a:cubicBezTo>
                    <a:cubicBezTo>
                      <a:pt x="954" y="3898"/>
                      <a:pt x="862" y="3872"/>
                      <a:pt x="752" y="3848"/>
                    </a:cubicBezTo>
                    <a:cubicBezTo>
                      <a:pt x="642" y="3824"/>
                      <a:pt x="496" y="3798"/>
                      <a:pt x="392" y="3788"/>
                    </a:cubicBezTo>
                    <a:cubicBezTo>
                      <a:pt x="288" y="3778"/>
                      <a:pt x="192" y="3780"/>
                      <a:pt x="128" y="3788"/>
                    </a:cubicBezTo>
                    <a:cubicBezTo>
                      <a:pt x="64" y="3796"/>
                      <a:pt x="0" y="3826"/>
                      <a:pt x="8" y="3836"/>
                    </a:cubicBezTo>
                    <a:cubicBezTo>
                      <a:pt x="16" y="3846"/>
                      <a:pt x="106" y="3826"/>
                      <a:pt x="176" y="3848"/>
                    </a:cubicBezTo>
                    <a:cubicBezTo>
                      <a:pt x="246" y="3870"/>
                      <a:pt x="350" y="3928"/>
                      <a:pt x="428" y="3968"/>
                    </a:cubicBezTo>
                    <a:cubicBezTo>
                      <a:pt x="506" y="4008"/>
                      <a:pt x="524" y="4006"/>
                      <a:pt x="644" y="4088"/>
                    </a:cubicBezTo>
                    <a:cubicBezTo>
                      <a:pt x="764" y="4170"/>
                      <a:pt x="986" y="4304"/>
                      <a:pt x="1148" y="4460"/>
                    </a:cubicBezTo>
                    <a:cubicBezTo>
                      <a:pt x="1310" y="4616"/>
                      <a:pt x="1426" y="4846"/>
                      <a:pt x="1616" y="5024"/>
                    </a:cubicBezTo>
                    <a:cubicBezTo>
                      <a:pt x="1806" y="5202"/>
                      <a:pt x="2068" y="5402"/>
                      <a:pt x="2288" y="5528"/>
                    </a:cubicBezTo>
                    <a:cubicBezTo>
                      <a:pt x="2508" y="5654"/>
                      <a:pt x="2730" y="5730"/>
                      <a:pt x="2936" y="5780"/>
                    </a:cubicBezTo>
                    <a:cubicBezTo>
                      <a:pt x="3142" y="5830"/>
                      <a:pt x="3328" y="5834"/>
                      <a:pt x="3524" y="5828"/>
                    </a:cubicBezTo>
                    <a:cubicBezTo>
                      <a:pt x="3720" y="5822"/>
                      <a:pt x="3934" y="5814"/>
                      <a:pt x="4112" y="5744"/>
                    </a:cubicBezTo>
                    <a:cubicBezTo>
                      <a:pt x="4290" y="5674"/>
                      <a:pt x="4464" y="5522"/>
                      <a:pt x="4592" y="5408"/>
                    </a:cubicBezTo>
                    <a:cubicBezTo>
                      <a:pt x="4720" y="5294"/>
                      <a:pt x="4804" y="5192"/>
                      <a:pt x="4880" y="5060"/>
                    </a:cubicBezTo>
                    <a:cubicBezTo>
                      <a:pt x="4956" y="4928"/>
                      <a:pt x="5012" y="4778"/>
                      <a:pt x="5048" y="4616"/>
                    </a:cubicBezTo>
                    <a:cubicBezTo>
                      <a:pt x="5084" y="4454"/>
                      <a:pt x="5142" y="4282"/>
                      <a:pt x="5096" y="4088"/>
                    </a:cubicBezTo>
                    <a:cubicBezTo>
                      <a:pt x="5050" y="3894"/>
                      <a:pt x="4908" y="3654"/>
                      <a:pt x="4772" y="3452"/>
                    </a:cubicBezTo>
                    <a:cubicBezTo>
                      <a:pt x="4636" y="3250"/>
                      <a:pt x="4440" y="3056"/>
                      <a:pt x="4280" y="2876"/>
                    </a:cubicBezTo>
                    <a:cubicBezTo>
                      <a:pt x="4120" y="2696"/>
                      <a:pt x="3922" y="2498"/>
                      <a:pt x="3812" y="2372"/>
                    </a:cubicBezTo>
                    <a:cubicBezTo>
                      <a:pt x="3702" y="2246"/>
                      <a:pt x="3652" y="2174"/>
                      <a:pt x="3620" y="2120"/>
                    </a:cubicBezTo>
                    <a:cubicBezTo>
                      <a:pt x="3588" y="2066"/>
                      <a:pt x="3606" y="2058"/>
                      <a:pt x="3632" y="2012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408" name="任意多边形 2604">
                <a:extLst>
                  <a:ext uri="{FF2B5EF4-FFF2-40B4-BE49-F238E27FC236}">
                    <a16:creationId xmlns:a16="http://schemas.microsoft.com/office/drawing/2014/main" id="{B0AF333F-FB98-428E-BEF1-C0DEC646783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002" y="3402"/>
                <a:ext cx="910" cy="1362"/>
              </a:xfrm>
              <a:custGeom>
                <a:avLst/>
                <a:gdLst>
                  <a:gd name="T0" fmla="*/ 650 w 910"/>
                  <a:gd name="T1" fmla="*/ 1362 h 1362"/>
                  <a:gd name="T2" fmla="*/ 830 w 910"/>
                  <a:gd name="T3" fmla="*/ 1050 h 1362"/>
                  <a:gd name="T4" fmla="*/ 902 w 910"/>
                  <a:gd name="T5" fmla="*/ 714 h 1362"/>
                  <a:gd name="T6" fmla="*/ 878 w 910"/>
                  <a:gd name="T7" fmla="*/ 414 h 1362"/>
                  <a:gd name="T8" fmla="*/ 770 w 910"/>
                  <a:gd name="T9" fmla="*/ 198 h 1362"/>
                  <a:gd name="T10" fmla="*/ 566 w 910"/>
                  <a:gd name="T11" fmla="*/ 54 h 1362"/>
                  <a:gd name="T12" fmla="*/ 278 w 910"/>
                  <a:gd name="T13" fmla="*/ 18 h 1362"/>
                  <a:gd name="T14" fmla="*/ 74 w 910"/>
                  <a:gd name="T15" fmla="*/ 162 h 1362"/>
                  <a:gd name="T16" fmla="*/ 2 w 910"/>
                  <a:gd name="T17" fmla="*/ 438 h 1362"/>
                  <a:gd name="T18" fmla="*/ 86 w 910"/>
                  <a:gd name="T19" fmla="*/ 798 h 1362"/>
                  <a:gd name="T20" fmla="*/ 146 w 910"/>
                  <a:gd name="T21" fmla="*/ 906 h 1362"/>
                  <a:gd name="T22" fmla="*/ 326 w 910"/>
                  <a:gd name="T23" fmla="*/ 1170 h 1362"/>
                  <a:gd name="T24" fmla="*/ 650 w 910"/>
                  <a:gd name="T25" fmla="*/ 1362 h 1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10" h="1362">
                    <a:moveTo>
                      <a:pt x="650" y="1362"/>
                    </a:moveTo>
                    <a:cubicBezTo>
                      <a:pt x="716" y="1354"/>
                      <a:pt x="788" y="1158"/>
                      <a:pt x="830" y="1050"/>
                    </a:cubicBezTo>
                    <a:cubicBezTo>
                      <a:pt x="872" y="942"/>
                      <a:pt x="894" y="820"/>
                      <a:pt x="902" y="714"/>
                    </a:cubicBezTo>
                    <a:cubicBezTo>
                      <a:pt x="910" y="608"/>
                      <a:pt x="900" y="500"/>
                      <a:pt x="878" y="414"/>
                    </a:cubicBezTo>
                    <a:cubicBezTo>
                      <a:pt x="856" y="328"/>
                      <a:pt x="822" y="258"/>
                      <a:pt x="770" y="198"/>
                    </a:cubicBezTo>
                    <a:cubicBezTo>
                      <a:pt x="718" y="138"/>
                      <a:pt x="648" y="84"/>
                      <a:pt x="566" y="54"/>
                    </a:cubicBezTo>
                    <a:cubicBezTo>
                      <a:pt x="484" y="24"/>
                      <a:pt x="360" y="0"/>
                      <a:pt x="278" y="18"/>
                    </a:cubicBezTo>
                    <a:cubicBezTo>
                      <a:pt x="196" y="36"/>
                      <a:pt x="120" y="92"/>
                      <a:pt x="74" y="162"/>
                    </a:cubicBezTo>
                    <a:cubicBezTo>
                      <a:pt x="28" y="232"/>
                      <a:pt x="0" y="332"/>
                      <a:pt x="2" y="438"/>
                    </a:cubicBezTo>
                    <a:cubicBezTo>
                      <a:pt x="4" y="544"/>
                      <a:pt x="62" y="720"/>
                      <a:pt x="86" y="798"/>
                    </a:cubicBezTo>
                    <a:cubicBezTo>
                      <a:pt x="110" y="876"/>
                      <a:pt x="106" y="844"/>
                      <a:pt x="146" y="906"/>
                    </a:cubicBezTo>
                    <a:cubicBezTo>
                      <a:pt x="186" y="968"/>
                      <a:pt x="242" y="1094"/>
                      <a:pt x="326" y="1170"/>
                    </a:cubicBezTo>
                    <a:cubicBezTo>
                      <a:pt x="410" y="1246"/>
                      <a:pt x="583" y="1322"/>
                      <a:pt x="650" y="1362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9409" name="自选图形 2605">
              <a:extLst>
                <a:ext uri="{FF2B5EF4-FFF2-40B4-BE49-F238E27FC236}">
                  <a16:creationId xmlns:a16="http://schemas.microsoft.com/office/drawing/2014/main" id="{41DC972A-38C0-4579-BF5B-4944FBB5FD68}"/>
                </a:ext>
              </a:extLst>
            </p:cNvPr>
            <p:cNvSpPr>
              <a:spLocks noChangeAspect="1"/>
            </p:cNvSpPr>
            <p:nvPr/>
          </p:nvSpPr>
          <p:spPr bwMode="auto">
            <a:xfrm rot="5400000">
              <a:off x="3390" y="5287"/>
              <a:ext cx="770" cy="5"/>
            </a:xfrm>
            <a:prstGeom prst="leftBracket">
              <a:avLst>
                <a:gd name="adj" fmla="val 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9410" name="组合 2602">
              <a:extLst>
                <a:ext uri="{FF2B5EF4-FFF2-40B4-BE49-F238E27FC236}">
                  <a16:creationId xmlns:a16="http://schemas.microsoft.com/office/drawing/2014/main" id="{A0E2A972-7DC8-4A98-BC80-DC618FB74E3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 flipV="1">
              <a:off x="3721" y="5770"/>
              <a:ext cx="114" cy="166"/>
              <a:chOff x="5284" y="3015"/>
              <a:chExt cx="5142" cy="5834"/>
            </a:xfrm>
          </p:grpSpPr>
          <p:sp>
            <p:nvSpPr>
              <p:cNvPr id="59411" name="任意多边形 2603">
                <a:extLst>
                  <a:ext uri="{FF2B5EF4-FFF2-40B4-BE49-F238E27FC236}">
                    <a16:creationId xmlns:a16="http://schemas.microsoft.com/office/drawing/2014/main" id="{B17F630C-CA63-40C8-9BE2-67E1CECB1D2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284" y="3015"/>
                <a:ext cx="5142" cy="5834"/>
              </a:xfrm>
              <a:custGeom>
                <a:avLst/>
                <a:gdLst>
                  <a:gd name="T0" fmla="*/ 3632 w 5142"/>
                  <a:gd name="T1" fmla="*/ 2012 h 5834"/>
                  <a:gd name="T2" fmla="*/ 3776 w 5142"/>
                  <a:gd name="T3" fmla="*/ 1844 h 5834"/>
                  <a:gd name="T4" fmla="*/ 3944 w 5142"/>
                  <a:gd name="T5" fmla="*/ 1340 h 5834"/>
                  <a:gd name="T6" fmla="*/ 3980 w 5142"/>
                  <a:gd name="T7" fmla="*/ 740 h 5834"/>
                  <a:gd name="T8" fmla="*/ 3632 w 5142"/>
                  <a:gd name="T9" fmla="*/ 212 h 5834"/>
                  <a:gd name="T10" fmla="*/ 3128 w 5142"/>
                  <a:gd name="T11" fmla="*/ 20 h 5834"/>
                  <a:gd name="T12" fmla="*/ 2612 w 5142"/>
                  <a:gd name="T13" fmla="*/ 92 h 5834"/>
                  <a:gd name="T14" fmla="*/ 2336 w 5142"/>
                  <a:gd name="T15" fmla="*/ 488 h 5834"/>
                  <a:gd name="T16" fmla="*/ 2264 w 5142"/>
                  <a:gd name="T17" fmla="*/ 1112 h 5834"/>
                  <a:gd name="T18" fmla="*/ 2684 w 5142"/>
                  <a:gd name="T19" fmla="*/ 1892 h 5834"/>
                  <a:gd name="T20" fmla="*/ 3416 w 5142"/>
                  <a:gd name="T21" fmla="*/ 2888 h 5834"/>
                  <a:gd name="T22" fmla="*/ 3884 w 5142"/>
                  <a:gd name="T23" fmla="*/ 3416 h 5834"/>
                  <a:gd name="T24" fmla="*/ 4268 w 5142"/>
                  <a:gd name="T25" fmla="*/ 4112 h 5834"/>
                  <a:gd name="T26" fmla="*/ 4220 w 5142"/>
                  <a:gd name="T27" fmla="*/ 4592 h 5834"/>
                  <a:gd name="T28" fmla="*/ 3740 w 5142"/>
                  <a:gd name="T29" fmla="*/ 5012 h 5834"/>
                  <a:gd name="T30" fmla="*/ 2960 w 5142"/>
                  <a:gd name="T31" fmla="*/ 5024 h 5834"/>
                  <a:gd name="T32" fmla="*/ 2360 w 5142"/>
                  <a:gd name="T33" fmla="*/ 4808 h 5834"/>
                  <a:gd name="T34" fmla="*/ 1904 w 5142"/>
                  <a:gd name="T35" fmla="*/ 4460 h 5834"/>
                  <a:gd name="T36" fmla="*/ 1616 w 5142"/>
                  <a:gd name="T37" fmla="*/ 4208 h 5834"/>
                  <a:gd name="T38" fmla="*/ 1484 w 5142"/>
                  <a:gd name="T39" fmla="*/ 4124 h 5834"/>
                  <a:gd name="T40" fmla="*/ 1340 w 5142"/>
                  <a:gd name="T41" fmla="*/ 4052 h 5834"/>
                  <a:gd name="T42" fmla="*/ 1052 w 5142"/>
                  <a:gd name="T43" fmla="*/ 3932 h 5834"/>
                  <a:gd name="T44" fmla="*/ 752 w 5142"/>
                  <a:gd name="T45" fmla="*/ 3848 h 5834"/>
                  <a:gd name="T46" fmla="*/ 392 w 5142"/>
                  <a:gd name="T47" fmla="*/ 3788 h 5834"/>
                  <a:gd name="T48" fmla="*/ 128 w 5142"/>
                  <a:gd name="T49" fmla="*/ 3788 h 5834"/>
                  <a:gd name="T50" fmla="*/ 8 w 5142"/>
                  <a:gd name="T51" fmla="*/ 3836 h 5834"/>
                  <a:gd name="T52" fmla="*/ 176 w 5142"/>
                  <a:gd name="T53" fmla="*/ 3848 h 5834"/>
                  <a:gd name="T54" fmla="*/ 428 w 5142"/>
                  <a:gd name="T55" fmla="*/ 3968 h 5834"/>
                  <a:gd name="T56" fmla="*/ 644 w 5142"/>
                  <a:gd name="T57" fmla="*/ 4088 h 5834"/>
                  <a:gd name="T58" fmla="*/ 1148 w 5142"/>
                  <a:gd name="T59" fmla="*/ 4460 h 5834"/>
                  <a:gd name="T60" fmla="*/ 1616 w 5142"/>
                  <a:gd name="T61" fmla="*/ 5024 h 5834"/>
                  <a:gd name="T62" fmla="*/ 2288 w 5142"/>
                  <a:gd name="T63" fmla="*/ 5528 h 5834"/>
                  <a:gd name="T64" fmla="*/ 2936 w 5142"/>
                  <a:gd name="T65" fmla="*/ 5780 h 5834"/>
                  <a:gd name="T66" fmla="*/ 3524 w 5142"/>
                  <a:gd name="T67" fmla="*/ 5828 h 5834"/>
                  <a:gd name="T68" fmla="*/ 4112 w 5142"/>
                  <a:gd name="T69" fmla="*/ 5744 h 5834"/>
                  <a:gd name="T70" fmla="*/ 4592 w 5142"/>
                  <a:gd name="T71" fmla="*/ 5408 h 5834"/>
                  <a:gd name="T72" fmla="*/ 4880 w 5142"/>
                  <a:gd name="T73" fmla="*/ 5060 h 5834"/>
                  <a:gd name="T74" fmla="*/ 5048 w 5142"/>
                  <a:gd name="T75" fmla="*/ 4616 h 5834"/>
                  <a:gd name="T76" fmla="*/ 5096 w 5142"/>
                  <a:gd name="T77" fmla="*/ 4088 h 5834"/>
                  <a:gd name="T78" fmla="*/ 4772 w 5142"/>
                  <a:gd name="T79" fmla="*/ 3452 h 5834"/>
                  <a:gd name="T80" fmla="*/ 4280 w 5142"/>
                  <a:gd name="T81" fmla="*/ 2876 h 5834"/>
                  <a:gd name="T82" fmla="*/ 3812 w 5142"/>
                  <a:gd name="T83" fmla="*/ 2372 h 5834"/>
                  <a:gd name="T84" fmla="*/ 3620 w 5142"/>
                  <a:gd name="T85" fmla="*/ 2120 h 5834"/>
                  <a:gd name="T86" fmla="*/ 3632 w 5142"/>
                  <a:gd name="T87" fmla="*/ 2012 h 58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142" h="5834">
                    <a:moveTo>
                      <a:pt x="3632" y="2012"/>
                    </a:moveTo>
                    <a:cubicBezTo>
                      <a:pt x="3658" y="1966"/>
                      <a:pt x="3724" y="1956"/>
                      <a:pt x="3776" y="1844"/>
                    </a:cubicBezTo>
                    <a:cubicBezTo>
                      <a:pt x="3828" y="1732"/>
                      <a:pt x="3910" y="1524"/>
                      <a:pt x="3944" y="1340"/>
                    </a:cubicBezTo>
                    <a:cubicBezTo>
                      <a:pt x="3978" y="1156"/>
                      <a:pt x="4032" y="928"/>
                      <a:pt x="3980" y="740"/>
                    </a:cubicBezTo>
                    <a:cubicBezTo>
                      <a:pt x="3928" y="552"/>
                      <a:pt x="3774" y="332"/>
                      <a:pt x="3632" y="212"/>
                    </a:cubicBezTo>
                    <a:cubicBezTo>
                      <a:pt x="3490" y="92"/>
                      <a:pt x="3298" y="40"/>
                      <a:pt x="3128" y="20"/>
                    </a:cubicBezTo>
                    <a:cubicBezTo>
                      <a:pt x="2958" y="0"/>
                      <a:pt x="2744" y="14"/>
                      <a:pt x="2612" y="92"/>
                    </a:cubicBezTo>
                    <a:cubicBezTo>
                      <a:pt x="2480" y="170"/>
                      <a:pt x="2394" y="318"/>
                      <a:pt x="2336" y="488"/>
                    </a:cubicBezTo>
                    <a:cubicBezTo>
                      <a:pt x="2278" y="658"/>
                      <a:pt x="2206" y="878"/>
                      <a:pt x="2264" y="1112"/>
                    </a:cubicBezTo>
                    <a:cubicBezTo>
                      <a:pt x="2322" y="1346"/>
                      <a:pt x="2492" y="1596"/>
                      <a:pt x="2684" y="1892"/>
                    </a:cubicBezTo>
                    <a:cubicBezTo>
                      <a:pt x="2876" y="2188"/>
                      <a:pt x="3216" y="2634"/>
                      <a:pt x="3416" y="2888"/>
                    </a:cubicBezTo>
                    <a:cubicBezTo>
                      <a:pt x="3616" y="3142"/>
                      <a:pt x="3742" y="3212"/>
                      <a:pt x="3884" y="3416"/>
                    </a:cubicBezTo>
                    <a:cubicBezTo>
                      <a:pt x="4026" y="3620"/>
                      <a:pt x="4212" y="3916"/>
                      <a:pt x="4268" y="4112"/>
                    </a:cubicBezTo>
                    <a:cubicBezTo>
                      <a:pt x="4324" y="4308"/>
                      <a:pt x="4308" y="4442"/>
                      <a:pt x="4220" y="4592"/>
                    </a:cubicBezTo>
                    <a:cubicBezTo>
                      <a:pt x="4132" y="4742"/>
                      <a:pt x="3950" y="4940"/>
                      <a:pt x="3740" y="5012"/>
                    </a:cubicBezTo>
                    <a:cubicBezTo>
                      <a:pt x="3530" y="5084"/>
                      <a:pt x="3190" y="5058"/>
                      <a:pt x="2960" y="5024"/>
                    </a:cubicBezTo>
                    <a:cubicBezTo>
                      <a:pt x="2730" y="4990"/>
                      <a:pt x="2536" y="4902"/>
                      <a:pt x="2360" y="4808"/>
                    </a:cubicBezTo>
                    <a:cubicBezTo>
                      <a:pt x="2184" y="4714"/>
                      <a:pt x="2028" y="4560"/>
                      <a:pt x="1904" y="4460"/>
                    </a:cubicBezTo>
                    <a:cubicBezTo>
                      <a:pt x="1780" y="4360"/>
                      <a:pt x="1686" y="4264"/>
                      <a:pt x="1616" y="4208"/>
                    </a:cubicBezTo>
                    <a:cubicBezTo>
                      <a:pt x="1546" y="4152"/>
                      <a:pt x="1530" y="4150"/>
                      <a:pt x="1484" y="4124"/>
                    </a:cubicBezTo>
                    <a:cubicBezTo>
                      <a:pt x="1438" y="4098"/>
                      <a:pt x="1412" y="4084"/>
                      <a:pt x="1340" y="4052"/>
                    </a:cubicBezTo>
                    <a:cubicBezTo>
                      <a:pt x="1268" y="4020"/>
                      <a:pt x="1150" y="3966"/>
                      <a:pt x="1052" y="3932"/>
                    </a:cubicBezTo>
                    <a:cubicBezTo>
                      <a:pt x="954" y="3898"/>
                      <a:pt x="862" y="3872"/>
                      <a:pt x="752" y="3848"/>
                    </a:cubicBezTo>
                    <a:cubicBezTo>
                      <a:pt x="642" y="3824"/>
                      <a:pt x="496" y="3798"/>
                      <a:pt x="392" y="3788"/>
                    </a:cubicBezTo>
                    <a:cubicBezTo>
                      <a:pt x="288" y="3778"/>
                      <a:pt x="192" y="3780"/>
                      <a:pt x="128" y="3788"/>
                    </a:cubicBezTo>
                    <a:cubicBezTo>
                      <a:pt x="64" y="3796"/>
                      <a:pt x="0" y="3826"/>
                      <a:pt x="8" y="3836"/>
                    </a:cubicBezTo>
                    <a:cubicBezTo>
                      <a:pt x="16" y="3846"/>
                      <a:pt x="106" y="3826"/>
                      <a:pt x="176" y="3848"/>
                    </a:cubicBezTo>
                    <a:cubicBezTo>
                      <a:pt x="246" y="3870"/>
                      <a:pt x="350" y="3928"/>
                      <a:pt x="428" y="3968"/>
                    </a:cubicBezTo>
                    <a:cubicBezTo>
                      <a:pt x="506" y="4008"/>
                      <a:pt x="524" y="4006"/>
                      <a:pt x="644" y="4088"/>
                    </a:cubicBezTo>
                    <a:cubicBezTo>
                      <a:pt x="764" y="4170"/>
                      <a:pt x="986" y="4304"/>
                      <a:pt x="1148" y="4460"/>
                    </a:cubicBezTo>
                    <a:cubicBezTo>
                      <a:pt x="1310" y="4616"/>
                      <a:pt x="1426" y="4846"/>
                      <a:pt x="1616" y="5024"/>
                    </a:cubicBezTo>
                    <a:cubicBezTo>
                      <a:pt x="1806" y="5202"/>
                      <a:pt x="2068" y="5402"/>
                      <a:pt x="2288" y="5528"/>
                    </a:cubicBezTo>
                    <a:cubicBezTo>
                      <a:pt x="2508" y="5654"/>
                      <a:pt x="2730" y="5730"/>
                      <a:pt x="2936" y="5780"/>
                    </a:cubicBezTo>
                    <a:cubicBezTo>
                      <a:pt x="3142" y="5830"/>
                      <a:pt x="3328" y="5834"/>
                      <a:pt x="3524" y="5828"/>
                    </a:cubicBezTo>
                    <a:cubicBezTo>
                      <a:pt x="3720" y="5822"/>
                      <a:pt x="3934" y="5814"/>
                      <a:pt x="4112" y="5744"/>
                    </a:cubicBezTo>
                    <a:cubicBezTo>
                      <a:pt x="4290" y="5674"/>
                      <a:pt x="4464" y="5522"/>
                      <a:pt x="4592" y="5408"/>
                    </a:cubicBezTo>
                    <a:cubicBezTo>
                      <a:pt x="4720" y="5294"/>
                      <a:pt x="4804" y="5192"/>
                      <a:pt x="4880" y="5060"/>
                    </a:cubicBezTo>
                    <a:cubicBezTo>
                      <a:pt x="4956" y="4928"/>
                      <a:pt x="5012" y="4778"/>
                      <a:pt x="5048" y="4616"/>
                    </a:cubicBezTo>
                    <a:cubicBezTo>
                      <a:pt x="5084" y="4454"/>
                      <a:pt x="5142" y="4282"/>
                      <a:pt x="5096" y="4088"/>
                    </a:cubicBezTo>
                    <a:cubicBezTo>
                      <a:pt x="5050" y="3894"/>
                      <a:pt x="4908" y="3654"/>
                      <a:pt x="4772" y="3452"/>
                    </a:cubicBezTo>
                    <a:cubicBezTo>
                      <a:pt x="4636" y="3250"/>
                      <a:pt x="4440" y="3056"/>
                      <a:pt x="4280" y="2876"/>
                    </a:cubicBezTo>
                    <a:cubicBezTo>
                      <a:pt x="4120" y="2696"/>
                      <a:pt x="3922" y="2498"/>
                      <a:pt x="3812" y="2372"/>
                    </a:cubicBezTo>
                    <a:cubicBezTo>
                      <a:pt x="3702" y="2246"/>
                      <a:pt x="3652" y="2174"/>
                      <a:pt x="3620" y="2120"/>
                    </a:cubicBezTo>
                    <a:cubicBezTo>
                      <a:pt x="3588" y="2066"/>
                      <a:pt x="3606" y="2058"/>
                      <a:pt x="3632" y="2012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412" name="任意多边形 2604">
                <a:extLst>
                  <a:ext uri="{FF2B5EF4-FFF2-40B4-BE49-F238E27FC236}">
                    <a16:creationId xmlns:a16="http://schemas.microsoft.com/office/drawing/2014/main" id="{C90C5989-7CC8-4688-B500-40973A01FAA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002" y="3402"/>
                <a:ext cx="910" cy="1362"/>
              </a:xfrm>
              <a:custGeom>
                <a:avLst/>
                <a:gdLst>
                  <a:gd name="T0" fmla="*/ 650 w 910"/>
                  <a:gd name="T1" fmla="*/ 1362 h 1362"/>
                  <a:gd name="T2" fmla="*/ 830 w 910"/>
                  <a:gd name="T3" fmla="*/ 1050 h 1362"/>
                  <a:gd name="T4" fmla="*/ 902 w 910"/>
                  <a:gd name="T5" fmla="*/ 714 h 1362"/>
                  <a:gd name="T6" fmla="*/ 878 w 910"/>
                  <a:gd name="T7" fmla="*/ 414 h 1362"/>
                  <a:gd name="T8" fmla="*/ 770 w 910"/>
                  <a:gd name="T9" fmla="*/ 198 h 1362"/>
                  <a:gd name="T10" fmla="*/ 566 w 910"/>
                  <a:gd name="T11" fmla="*/ 54 h 1362"/>
                  <a:gd name="T12" fmla="*/ 278 w 910"/>
                  <a:gd name="T13" fmla="*/ 18 h 1362"/>
                  <a:gd name="T14" fmla="*/ 74 w 910"/>
                  <a:gd name="T15" fmla="*/ 162 h 1362"/>
                  <a:gd name="T16" fmla="*/ 2 w 910"/>
                  <a:gd name="T17" fmla="*/ 438 h 1362"/>
                  <a:gd name="T18" fmla="*/ 86 w 910"/>
                  <a:gd name="T19" fmla="*/ 798 h 1362"/>
                  <a:gd name="T20" fmla="*/ 146 w 910"/>
                  <a:gd name="T21" fmla="*/ 906 h 1362"/>
                  <a:gd name="T22" fmla="*/ 326 w 910"/>
                  <a:gd name="T23" fmla="*/ 1170 h 1362"/>
                  <a:gd name="T24" fmla="*/ 650 w 910"/>
                  <a:gd name="T25" fmla="*/ 1362 h 1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10" h="1362">
                    <a:moveTo>
                      <a:pt x="650" y="1362"/>
                    </a:moveTo>
                    <a:cubicBezTo>
                      <a:pt x="716" y="1354"/>
                      <a:pt x="788" y="1158"/>
                      <a:pt x="830" y="1050"/>
                    </a:cubicBezTo>
                    <a:cubicBezTo>
                      <a:pt x="872" y="942"/>
                      <a:pt x="894" y="820"/>
                      <a:pt x="902" y="714"/>
                    </a:cubicBezTo>
                    <a:cubicBezTo>
                      <a:pt x="910" y="608"/>
                      <a:pt x="900" y="500"/>
                      <a:pt x="878" y="414"/>
                    </a:cubicBezTo>
                    <a:cubicBezTo>
                      <a:pt x="856" y="328"/>
                      <a:pt x="822" y="258"/>
                      <a:pt x="770" y="198"/>
                    </a:cubicBezTo>
                    <a:cubicBezTo>
                      <a:pt x="718" y="138"/>
                      <a:pt x="648" y="84"/>
                      <a:pt x="566" y="54"/>
                    </a:cubicBezTo>
                    <a:cubicBezTo>
                      <a:pt x="484" y="24"/>
                      <a:pt x="360" y="0"/>
                      <a:pt x="278" y="18"/>
                    </a:cubicBezTo>
                    <a:cubicBezTo>
                      <a:pt x="196" y="36"/>
                      <a:pt x="120" y="92"/>
                      <a:pt x="74" y="162"/>
                    </a:cubicBezTo>
                    <a:cubicBezTo>
                      <a:pt x="28" y="232"/>
                      <a:pt x="0" y="332"/>
                      <a:pt x="2" y="438"/>
                    </a:cubicBezTo>
                    <a:cubicBezTo>
                      <a:pt x="4" y="544"/>
                      <a:pt x="62" y="720"/>
                      <a:pt x="86" y="798"/>
                    </a:cubicBezTo>
                    <a:cubicBezTo>
                      <a:pt x="110" y="876"/>
                      <a:pt x="106" y="844"/>
                      <a:pt x="146" y="906"/>
                    </a:cubicBezTo>
                    <a:cubicBezTo>
                      <a:pt x="186" y="968"/>
                      <a:pt x="242" y="1094"/>
                      <a:pt x="326" y="1170"/>
                    </a:cubicBezTo>
                    <a:cubicBezTo>
                      <a:pt x="410" y="1246"/>
                      <a:pt x="583" y="1322"/>
                      <a:pt x="650" y="1362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9413" name="Text Box 1614">
              <a:extLst>
                <a:ext uri="{FF2B5EF4-FFF2-40B4-BE49-F238E27FC236}">
                  <a16:creationId xmlns:a16="http://schemas.microsoft.com/office/drawing/2014/main" id="{D4E03D20-DAB7-4D4F-9AA6-7C4330518D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92" y="5904"/>
              <a:ext cx="280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2000" b="1" i="1">
                  <a:latin typeface="Times New Roman" panose="02020603050405020304" pitchFamily="18" charset="0"/>
                </a:rPr>
                <a:t>A</a:t>
              </a:r>
            </a:p>
            <a:p>
              <a:endParaRPr lang="en-US" altLang="zh-CN" sz="2000" b="1"/>
            </a:p>
          </p:txBody>
        </p:sp>
        <p:sp>
          <p:nvSpPr>
            <p:cNvPr id="59414" name="Text Box 1614">
              <a:extLst>
                <a:ext uri="{FF2B5EF4-FFF2-40B4-BE49-F238E27FC236}">
                  <a16:creationId xmlns:a16="http://schemas.microsoft.com/office/drawing/2014/main" id="{C3DE5A1B-E768-4CE8-82AA-955EF3762F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98" y="6710"/>
              <a:ext cx="280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2000" b="1" i="1">
                  <a:latin typeface="Times New Roman" panose="02020603050405020304" pitchFamily="18" charset="0"/>
                </a:rPr>
                <a:t>B</a:t>
              </a:r>
            </a:p>
            <a:p>
              <a:endParaRPr lang="en-US" altLang="zh-CN" sz="2000" b="1"/>
            </a:p>
          </p:txBody>
        </p:sp>
        <p:sp>
          <p:nvSpPr>
            <p:cNvPr id="59415" name="文本框 2717">
              <a:extLst>
                <a:ext uri="{FF2B5EF4-FFF2-40B4-BE49-F238E27FC236}">
                  <a16:creationId xmlns:a16="http://schemas.microsoft.com/office/drawing/2014/main" id="{944AA3B1-0F13-41BC-A940-5A7ACBD03247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5625" y="7490"/>
              <a:ext cx="646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ctr"/>
              <a:r>
                <a:rPr lang="zh-CN" altLang="en-US" sz="2000" b="1">
                  <a:latin typeface="方正书宋_GBK" charset="-122"/>
                  <a:ea typeface="方正书宋_GBK" charset="-122"/>
                </a:rPr>
                <a:t>图</a:t>
              </a:r>
              <a:r>
                <a:rPr lang="en-US" altLang="zh-CN" sz="2000" b="1">
                  <a:latin typeface="Times New Roman" panose="02020603050405020304" pitchFamily="18" charset="0"/>
                </a:rPr>
                <a:t>25</a:t>
              </a:r>
              <a:endParaRPr lang="en-US" altLang="zh-CN" sz="2000" b="1"/>
            </a:p>
          </p:txBody>
        </p:sp>
        <p:sp>
          <p:nvSpPr>
            <p:cNvPr id="59416" name="直线 1003">
              <a:extLst>
                <a:ext uri="{FF2B5EF4-FFF2-40B4-BE49-F238E27FC236}">
                  <a16:creationId xmlns:a16="http://schemas.microsoft.com/office/drawing/2014/main" id="{A9172566-3A49-4D87-9D3A-57ECA9CAB9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20" y="7162"/>
              <a:ext cx="2060" cy="1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17" name="文本框 1004">
              <a:extLst>
                <a:ext uri="{FF2B5EF4-FFF2-40B4-BE49-F238E27FC236}">
                  <a16:creationId xmlns:a16="http://schemas.microsoft.com/office/drawing/2014/main" id="{AB4F1300-8E7A-4559-9679-EE8263814F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79" y="7198"/>
              <a:ext cx="486" cy="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2000" b="1" i="1">
                  <a:latin typeface="Times New Roman" panose="02020603050405020304" pitchFamily="18" charset="0"/>
                </a:rPr>
                <a:t>h/</a:t>
              </a:r>
              <a:r>
                <a:rPr lang="en-US" altLang="zh-CN" sz="2000" b="1">
                  <a:latin typeface="Times New Roman" panose="02020603050405020304" pitchFamily="18" charset="0"/>
                </a:rPr>
                <a:t>m</a:t>
              </a:r>
              <a:endParaRPr lang="en-US" altLang="zh-CN" sz="2000" b="1"/>
            </a:p>
          </p:txBody>
        </p:sp>
        <p:sp>
          <p:nvSpPr>
            <p:cNvPr id="59418" name="直线 1005">
              <a:extLst>
                <a:ext uri="{FF2B5EF4-FFF2-40B4-BE49-F238E27FC236}">
                  <a16:creationId xmlns:a16="http://schemas.microsoft.com/office/drawing/2014/main" id="{DC0099ED-E629-47AE-BBD7-5BC62EB3F00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>
              <a:off x="4338" y="6365"/>
              <a:ext cx="156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19" name="文本框 1006">
              <a:extLst>
                <a:ext uri="{FF2B5EF4-FFF2-40B4-BE49-F238E27FC236}">
                  <a16:creationId xmlns:a16="http://schemas.microsoft.com/office/drawing/2014/main" id="{87923A71-9200-49BC-816A-A9F81C4697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4" y="5438"/>
              <a:ext cx="460" cy="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2000" b="1" i="1">
                  <a:latin typeface="Times New Roman" panose="02020603050405020304" pitchFamily="18" charset="0"/>
                </a:rPr>
                <a:t>F/</a:t>
              </a:r>
              <a:r>
                <a:rPr lang="en-US" altLang="zh-CN" sz="2000" b="1">
                  <a:latin typeface="Times New Roman" panose="02020603050405020304" pitchFamily="18" charset="0"/>
                </a:rPr>
                <a:t>N</a:t>
              </a:r>
              <a:endParaRPr lang="en-US" altLang="zh-CN" sz="2000" b="1"/>
            </a:p>
          </p:txBody>
        </p:sp>
        <p:sp>
          <p:nvSpPr>
            <p:cNvPr id="59420" name="文本框 1007">
              <a:extLst>
                <a:ext uri="{FF2B5EF4-FFF2-40B4-BE49-F238E27FC236}">
                  <a16:creationId xmlns:a16="http://schemas.microsoft.com/office/drawing/2014/main" id="{8F4852B5-605A-4B7F-9F77-E8F12E6C59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6" y="7053"/>
              <a:ext cx="333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2000" b="1" i="1">
                  <a:latin typeface="Times New Roman" panose="02020603050405020304" pitchFamily="18" charset="0"/>
                </a:rPr>
                <a:t>O</a:t>
              </a:r>
              <a:endParaRPr lang="en-US" altLang="zh-CN" sz="2000" b="1"/>
            </a:p>
          </p:txBody>
        </p:sp>
        <p:cxnSp>
          <p:nvCxnSpPr>
            <p:cNvPr id="59421" name="自选图形 1008">
              <a:extLst>
                <a:ext uri="{FF2B5EF4-FFF2-40B4-BE49-F238E27FC236}">
                  <a16:creationId xmlns:a16="http://schemas.microsoft.com/office/drawing/2014/main" id="{83F2B8E9-1178-4CCF-8844-8D62617683D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121" y="6363"/>
              <a:ext cx="369" cy="453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59422" name="自选图形 1009">
              <a:extLst>
                <a:ext uri="{FF2B5EF4-FFF2-40B4-BE49-F238E27FC236}">
                  <a16:creationId xmlns:a16="http://schemas.microsoft.com/office/drawing/2014/main" id="{973B9823-83A4-42CB-ACA4-DEAE743F558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490" y="6366"/>
              <a:ext cx="694" cy="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59423" name="自选图形 1008">
              <a:extLst>
                <a:ext uri="{FF2B5EF4-FFF2-40B4-BE49-F238E27FC236}">
                  <a16:creationId xmlns:a16="http://schemas.microsoft.com/office/drawing/2014/main" id="{FDF4779E-5C42-48AD-A315-1E9FAB8DE05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6184" y="6085"/>
              <a:ext cx="352" cy="281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59424" name="自选图形 1009">
              <a:extLst>
                <a:ext uri="{FF2B5EF4-FFF2-40B4-BE49-F238E27FC236}">
                  <a16:creationId xmlns:a16="http://schemas.microsoft.com/office/drawing/2014/main" id="{89DFB2B8-68A6-495B-9DE8-F9A39E70DC3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518" y="6814"/>
              <a:ext cx="541" cy="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59425" name="自选图形 1008">
              <a:extLst>
                <a:ext uri="{FF2B5EF4-FFF2-40B4-BE49-F238E27FC236}">
                  <a16:creationId xmlns:a16="http://schemas.microsoft.com/office/drawing/2014/main" id="{8D44EB61-F685-4FCB-A026-080F0D02653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6529" y="6023"/>
              <a:ext cx="7" cy="115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59426" name="文本框 1007">
              <a:extLst>
                <a:ext uri="{FF2B5EF4-FFF2-40B4-BE49-F238E27FC236}">
                  <a16:creationId xmlns:a16="http://schemas.microsoft.com/office/drawing/2014/main" id="{3F3E6833-00DC-4B74-8304-B008AB7C35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81" y="6640"/>
              <a:ext cx="333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2000" b="1" i="1">
                  <a:latin typeface="Times New Roman" panose="02020603050405020304" pitchFamily="18" charset="0"/>
                </a:rPr>
                <a:t>F</a:t>
              </a:r>
              <a:r>
                <a:rPr lang="en-US" altLang="zh-CN" sz="2000" b="1" baseline="-25000">
                  <a:latin typeface="Times New Roman" panose="02020603050405020304" pitchFamily="18" charset="0"/>
                </a:rPr>
                <a:t>0</a:t>
              </a:r>
              <a:endParaRPr lang="en-US" altLang="zh-CN" sz="2000" b="1"/>
            </a:p>
          </p:txBody>
        </p:sp>
        <p:sp>
          <p:nvSpPr>
            <p:cNvPr id="59427" name="文本框 1007">
              <a:extLst>
                <a:ext uri="{FF2B5EF4-FFF2-40B4-BE49-F238E27FC236}">
                  <a16:creationId xmlns:a16="http://schemas.microsoft.com/office/drawing/2014/main" id="{1E0451AD-46FC-41BB-ABAE-BF1E03096A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7" y="6209"/>
              <a:ext cx="333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2000" b="1" i="1">
                  <a:latin typeface="Times New Roman" panose="02020603050405020304" pitchFamily="18" charset="0"/>
                </a:rPr>
                <a:t>F</a:t>
              </a:r>
              <a:r>
                <a:rPr lang="en-US" altLang="zh-CN" sz="2000" b="1" baseline="-25000">
                  <a:latin typeface="Times New Roman" panose="02020603050405020304" pitchFamily="18" charset="0"/>
                </a:rPr>
                <a:t>1</a:t>
              </a:r>
              <a:endParaRPr lang="en-US" altLang="zh-CN" sz="2000" b="1"/>
            </a:p>
          </p:txBody>
        </p:sp>
        <p:cxnSp>
          <p:nvCxnSpPr>
            <p:cNvPr id="59428" name="自选图形 1008">
              <a:extLst>
                <a:ext uri="{FF2B5EF4-FFF2-40B4-BE49-F238E27FC236}">
                  <a16:creationId xmlns:a16="http://schemas.microsoft.com/office/drawing/2014/main" id="{3D1105DB-9E9A-4DC0-A1D1-720B3AFD16A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5132" y="6363"/>
              <a:ext cx="358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59429" name="自选图形 1008">
              <a:extLst>
                <a:ext uri="{FF2B5EF4-FFF2-40B4-BE49-F238E27FC236}">
                  <a16:creationId xmlns:a16="http://schemas.microsoft.com/office/drawing/2014/main" id="{106E19AE-E83B-4172-B6CC-81BC7D2A624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5120" y="6822"/>
              <a:ext cx="1578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59430" name="Oval 38">
              <a:extLst>
                <a:ext uri="{FF2B5EF4-FFF2-40B4-BE49-F238E27FC236}">
                  <a16:creationId xmlns:a16="http://schemas.microsoft.com/office/drawing/2014/main" id="{F18EAD80-6271-490D-9189-0B45AE69449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507" y="6790"/>
              <a:ext cx="40" cy="4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9431" name="Group 39">
              <a:extLst>
                <a:ext uri="{FF2B5EF4-FFF2-40B4-BE49-F238E27FC236}">
                  <a16:creationId xmlns:a16="http://schemas.microsoft.com/office/drawing/2014/main" id="{AC1AA5B7-A2AB-4F22-A54C-1FE935BA59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72" y="4593"/>
              <a:ext cx="189" cy="666"/>
              <a:chOff x="3683" y="4449"/>
              <a:chExt cx="690" cy="1152"/>
            </a:xfrm>
          </p:grpSpPr>
          <p:grpSp>
            <p:nvGrpSpPr>
              <p:cNvPr id="59432" name="组合 2606">
                <a:extLst>
                  <a:ext uri="{FF2B5EF4-FFF2-40B4-BE49-F238E27FC236}">
                    <a16:creationId xmlns:a16="http://schemas.microsoft.com/office/drawing/2014/main" id="{88ED4582-FD2B-4B17-ABD4-E0EAB395E002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683" y="4449"/>
                <a:ext cx="690" cy="1152"/>
                <a:chOff x="1824" y="3231"/>
                <a:chExt cx="738" cy="2462"/>
              </a:xfrm>
            </p:grpSpPr>
            <p:grpSp>
              <p:nvGrpSpPr>
                <p:cNvPr id="59433" name="组合 2607">
                  <a:extLst>
                    <a:ext uri="{FF2B5EF4-FFF2-40B4-BE49-F238E27FC236}">
                      <a16:creationId xmlns:a16="http://schemas.microsoft.com/office/drawing/2014/main" id="{602DCFD7-44A7-4707-B31A-7AFEEA39B04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1824" y="3231"/>
                  <a:ext cx="738" cy="2462"/>
                  <a:chOff x="1794" y="3186"/>
                  <a:chExt cx="738" cy="2462"/>
                </a:xfrm>
              </p:grpSpPr>
              <p:grpSp>
                <p:nvGrpSpPr>
                  <p:cNvPr id="59434" name="组合 2608">
                    <a:extLst>
                      <a:ext uri="{FF2B5EF4-FFF2-40B4-BE49-F238E27FC236}">
                        <a16:creationId xmlns:a16="http://schemas.microsoft.com/office/drawing/2014/main" id="{6353D4E1-DB10-4A2D-9E21-7CD7ABA10CD8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988" y="3186"/>
                    <a:ext cx="345" cy="345"/>
                    <a:chOff x="2594" y="3147"/>
                    <a:chExt cx="345" cy="345"/>
                  </a:xfrm>
                </p:grpSpPr>
                <p:sp>
                  <p:nvSpPr>
                    <p:cNvPr id="59435" name="椭圆 2609">
                      <a:extLst>
                        <a:ext uri="{FF2B5EF4-FFF2-40B4-BE49-F238E27FC236}">
                          <a16:creationId xmlns:a16="http://schemas.microsoft.com/office/drawing/2014/main" id="{5CF8A31E-D0DE-48CC-AE98-C66EF164FD81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94" y="3147"/>
                      <a:ext cx="345" cy="345"/>
                    </a:xfrm>
                    <a:prstGeom prst="ellips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59436" name="椭圆 2610">
                      <a:extLst>
                        <a:ext uri="{FF2B5EF4-FFF2-40B4-BE49-F238E27FC236}">
                          <a16:creationId xmlns:a16="http://schemas.microsoft.com/office/drawing/2014/main" id="{2E661AEB-F4CE-4DE2-BC97-2F3AB8999663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646" y="3201"/>
                      <a:ext cx="240" cy="24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59437" name="矩形 2611">
                    <a:extLst>
                      <a:ext uri="{FF2B5EF4-FFF2-40B4-BE49-F238E27FC236}">
                        <a16:creationId xmlns:a16="http://schemas.microsoft.com/office/drawing/2014/main" id="{1ECB524B-9712-40A0-A2D6-89CBABD4D050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125" y="3464"/>
                    <a:ext cx="71" cy="133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38" name="矩形 2612">
                    <a:extLst>
                      <a:ext uri="{FF2B5EF4-FFF2-40B4-BE49-F238E27FC236}">
                        <a16:creationId xmlns:a16="http://schemas.microsoft.com/office/drawing/2014/main" id="{FED6EF12-D169-4B20-AE8B-5278B775CB8C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794" y="3684"/>
                    <a:ext cx="738" cy="1844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39" name="直线 2613">
                    <a:extLst>
                      <a:ext uri="{FF2B5EF4-FFF2-40B4-BE49-F238E27FC236}">
                        <a16:creationId xmlns:a16="http://schemas.microsoft.com/office/drawing/2014/main" id="{4BE42A40-A9AE-4A31-9534-7DDC3D8256B7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59" y="5534"/>
                    <a:ext cx="420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FFFF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40" name="弧形 2614">
                    <a:extLst>
                      <a:ext uri="{FF2B5EF4-FFF2-40B4-BE49-F238E27FC236}">
                        <a16:creationId xmlns:a16="http://schemas.microsoft.com/office/drawing/2014/main" id="{1D949632-E9FC-40BB-AF7E-1EF14F53BE3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932" y="3565"/>
                    <a:ext cx="458" cy="275"/>
                  </a:xfrm>
                  <a:custGeom>
                    <a:avLst/>
                    <a:gdLst>
                      <a:gd name="G0" fmla="+- 18002 0 0"/>
                      <a:gd name="G1" fmla="+- 21600 0 0"/>
                      <a:gd name="G2" fmla="+- 21600 0 0"/>
                      <a:gd name="T0" fmla="*/ 0 w 35939"/>
                      <a:gd name="T1" fmla="*/ 9662 h 21600"/>
                      <a:gd name="T2" fmla="*/ 35939 w 35939"/>
                      <a:gd name="T3" fmla="*/ 9565 h 21600"/>
                      <a:gd name="T4" fmla="*/ 18002 w 35939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5939" h="21600" fill="none" extrusionOk="0">
                        <a:moveTo>
                          <a:pt x="0" y="9662"/>
                        </a:moveTo>
                        <a:cubicBezTo>
                          <a:pt x="4002" y="3627"/>
                          <a:pt x="10761" y="0"/>
                          <a:pt x="18002" y="0"/>
                        </a:cubicBezTo>
                        <a:cubicBezTo>
                          <a:pt x="25201" y="0"/>
                          <a:pt x="31927" y="3586"/>
                          <a:pt x="35938" y="9565"/>
                        </a:cubicBezTo>
                      </a:path>
                      <a:path w="35939" h="21600" stroke="0" extrusionOk="0">
                        <a:moveTo>
                          <a:pt x="0" y="9662"/>
                        </a:moveTo>
                        <a:cubicBezTo>
                          <a:pt x="4002" y="3627"/>
                          <a:pt x="10761" y="0"/>
                          <a:pt x="18002" y="0"/>
                        </a:cubicBezTo>
                        <a:cubicBezTo>
                          <a:pt x="25201" y="0"/>
                          <a:pt x="31927" y="3586"/>
                          <a:pt x="35938" y="9565"/>
                        </a:cubicBezTo>
                        <a:lnTo>
                          <a:pt x="18002" y="2160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41" name="弧形 2615">
                    <a:extLst>
                      <a:ext uri="{FF2B5EF4-FFF2-40B4-BE49-F238E27FC236}">
                        <a16:creationId xmlns:a16="http://schemas.microsoft.com/office/drawing/2014/main" id="{A0D4F242-D6DE-4CE2-A69C-82CC6F3C295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flipV="1">
                    <a:off x="1926" y="5373"/>
                    <a:ext cx="458" cy="275"/>
                  </a:xfrm>
                  <a:custGeom>
                    <a:avLst/>
                    <a:gdLst>
                      <a:gd name="G0" fmla="+- 18002 0 0"/>
                      <a:gd name="G1" fmla="+- 21600 0 0"/>
                      <a:gd name="G2" fmla="+- 21600 0 0"/>
                      <a:gd name="T0" fmla="*/ 0 w 35939"/>
                      <a:gd name="T1" fmla="*/ 9662 h 21600"/>
                      <a:gd name="T2" fmla="*/ 35939 w 35939"/>
                      <a:gd name="T3" fmla="*/ 9565 h 21600"/>
                      <a:gd name="T4" fmla="*/ 18002 w 35939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5939" h="21600" fill="none" extrusionOk="0">
                        <a:moveTo>
                          <a:pt x="0" y="9662"/>
                        </a:moveTo>
                        <a:cubicBezTo>
                          <a:pt x="4002" y="3627"/>
                          <a:pt x="10761" y="0"/>
                          <a:pt x="18002" y="0"/>
                        </a:cubicBezTo>
                        <a:cubicBezTo>
                          <a:pt x="25201" y="0"/>
                          <a:pt x="31927" y="3586"/>
                          <a:pt x="35938" y="9565"/>
                        </a:cubicBezTo>
                      </a:path>
                      <a:path w="35939" h="21600" stroke="0" extrusionOk="0">
                        <a:moveTo>
                          <a:pt x="0" y="9662"/>
                        </a:moveTo>
                        <a:cubicBezTo>
                          <a:pt x="4002" y="3627"/>
                          <a:pt x="10761" y="0"/>
                          <a:pt x="18002" y="0"/>
                        </a:cubicBezTo>
                        <a:cubicBezTo>
                          <a:pt x="25201" y="0"/>
                          <a:pt x="31927" y="3586"/>
                          <a:pt x="35938" y="9565"/>
                        </a:cubicBezTo>
                        <a:lnTo>
                          <a:pt x="18002" y="2160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59442" name="直线 2616">
                  <a:extLst>
                    <a:ext uri="{FF2B5EF4-FFF2-40B4-BE49-F238E27FC236}">
                      <a16:creationId xmlns:a16="http://schemas.microsoft.com/office/drawing/2014/main" id="{46B9EEFD-D908-4441-85EE-340520495AD9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>
                  <a:off x="1987" y="3744"/>
                  <a:ext cx="420" cy="0"/>
                </a:xfrm>
                <a:prstGeom prst="line">
                  <a:avLst/>
                </a:prstGeom>
                <a:noFill/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grpSp>
              <p:nvGrpSpPr>
                <p:cNvPr id="59443" name="组合 2617">
                  <a:extLst>
                    <a:ext uri="{FF2B5EF4-FFF2-40B4-BE49-F238E27FC236}">
                      <a16:creationId xmlns:a16="http://schemas.microsoft.com/office/drawing/2014/main" id="{849D96FA-2903-49B3-B234-1420F0006B3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2004" y="4078"/>
                  <a:ext cx="384" cy="1349"/>
                  <a:chOff x="5168" y="10230"/>
                  <a:chExt cx="539" cy="2250"/>
                </a:xfrm>
              </p:grpSpPr>
              <p:sp>
                <p:nvSpPr>
                  <p:cNvPr id="59444" name="直线 2618">
                    <a:extLst>
                      <a:ext uri="{FF2B5EF4-FFF2-40B4-BE49-F238E27FC236}">
                        <a16:creationId xmlns:a16="http://schemas.microsoft.com/office/drawing/2014/main" id="{821F6CA2-BB93-42A0-AC82-4A6FCE792C4C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182" y="10230"/>
                    <a:ext cx="52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45" name="直线 2619">
                    <a:extLst>
                      <a:ext uri="{FF2B5EF4-FFF2-40B4-BE49-F238E27FC236}">
                        <a16:creationId xmlns:a16="http://schemas.microsoft.com/office/drawing/2014/main" id="{354B479E-9F65-4D7E-8D35-599DB782BAF5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032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46" name="直线 2620">
                    <a:extLst>
                      <a:ext uri="{FF2B5EF4-FFF2-40B4-BE49-F238E27FC236}">
                        <a16:creationId xmlns:a16="http://schemas.microsoft.com/office/drawing/2014/main" id="{D737C98A-5AD1-454A-A45A-449855426B38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041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47" name="直线 2621">
                    <a:extLst>
                      <a:ext uri="{FF2B5EF4-FFF2-40B4-BE49-F238E27FC236}">
                        <a16:creationId xmlns:a16="http://schemas.microsoft.com/office/drawing/2014/main" id="{51220043-A0AF-42D2-8B8F-0152E673059F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050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48" name="直线 2622">
                    <a:extLst>
                      <a:ext uri="{FF2B5EF4-FFF2-40B4-BE49-F238E27FC236}">
                        <a16:creationId xmlns:a16="http://schemas.microsoft.com/office/drawing/2014/main" id="{8D37B76B-2209-4645-966D-4276B4520464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059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49" name="直线 2623">
                    <a:extLst>
                      <a:ext uri="{FF2B5EF4-FFF2-40B4-BE49-F238E27FC236}">
                        <a16:creationId xmlns:a16="http://schemas.microsoft.com/office/drawing/2014/main" id="{3A657A8B-B696-4DCF-AD34-09A28D233318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077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50" name="直线 2624">
                    <a:extLst>
                      <a:ext uri="{FF2B5EF4-FFF2-40B4-BE49-F238E27FC236}">
                        <a16:creationId xmlns:a16="http://schemas.microsoft.com/office/drawing/2014/main" id="{1F54BCA6-2A18-4C7B-834F-F4F775A3FC93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086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51" name="直线 2625">
                    <a:extLst>
                      <a:ext uri="{FF2B5EF4-FFF2-40B4-BE49-F238E27FC236}">
                        <a16:creationId xmlns:a16="http://schemas.microsoft.com/office/drawing/2014/main" id="{B12A44B0-C141-4271-9E9B-4FB8B90FC641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095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52" name="直线 2626">
                    <a:extLst>
                      <a:ext uri="{FF2B5EF4-FFF2-40B4-BE49-F238E27FC236}">
                        <a16:creationId xmlns:a16="http://schemas.microsoft.com/office/drawing/2014/main" id="{09740EB2-9D4A-4D59-A645-93B442E35928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104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53" name="直线 2627">
                    <a:extLst>
                      <a:ext uri="{FF2B5EF4-FFF2-40B4-BE49-F238E27FC236}">
                        <a16:creationId xmlns:a16="http://schemas.microsoft.com/office/drawing/2014/main" id="{DDF8575A-F890-441C-A748-433F1222E4AD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122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54" name="直线 2628">
                    <a:extLst>
                      <a:ext uri="{FF2B5EF4-FFF2-40B4-BE49-F238E27FC236}">
                        <a16:creationId xmlns:a16="http://schemas.microsoft.com/office/drawing/2014/main" id="{7977E407-5C34-4179-9AB8-4D61671EEDC9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131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55" name="直线 2629">
                    <a:extLst>
                      <a:ext uri="{FF2B5EF4-FFF2-40B4-BE49-F238E27FC236}">
                        <a16:creationId xmlns:a16="http://schemas.microsoft.com/office/drawing/2014/main" id="{A4C3967B-61CB-4EE8-BDF8-4FE676D75CB8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140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56" name="直线 2630">
                    <a:extLst>
                      <a:ext uri="{FF2B5EF4-FFF2-40B4-BE49-F238E27FC236}">
                        <a16:creationId xmlns:a16="http://schemas.microsoft.com/office/drawing/2014/main" id="{D6C92814-302E-4996-9705-0067E30FB13E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149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57" name="直线 2631">
                    <a:extLst>
                      <a:ext uri="{FF2B5EF4-FFF2-40B4-BE49-F238E27FC236}">
                        <a16:creationId xmlns:a16="http://schemas.microsoft.com/office/drawing/2014/main" id="{83B60F6A-E284-4391-8F4C-B9E50AF81911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167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58" name="直线 2632">
                    <a:extLst>
                      <a:ext uri="{FF2B5EF4-FFF2-40B4-BE49-F238E27FC236}">
                        <a16:creationId xmlns:a16="http://schemas.microsoft.com/office/drawing/2014/main" id="{16C1CA15-C3A4-4C2A-BFF8-258242B345C9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176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59" name="直线 2633">
                    <a:extLst>
                      <a:ext uri="{FF2B5EF4-FFF2-40B4-BE49-F238E27FC236}">
                        <a16:creationId xmlns:a16="http://schemas.microsoft.com/office/drawing/2014/main" id="{80D8F72A-8E73-41AA-9BF6-0F29B01E54BD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185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60" name="直线 2634">
                    <a:extLst>
                      <a:ext uri="{FF2B5EF4-FFF2-40B4-BE49-F238E27FC236}">
                        <a16:creationId xmlns:a16="http://schemas.microsoft.com/office/drawing/2014/main" id="{00DA9722-A4F0-4D4C-B6E3-A989C54F75DE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194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61" name="直线 2635">
                    <a:extLst>
                      <a:ext uri="{FF2B5EF4-FFF2-40B4-BE49-F238E27FC236}">
                        <a16:creationId xmlns:a16="http://schemas.microsoft.com/office/drawing/2014/main" id="{81759115-C700-49D4-889A-552391F8B368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212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62" name="直线 2636">
                    <a:extLst>
                      <a:ext uri="{FF2B5EF4-FFF2-40B4-BE49-F238E27FC236}">
                        <a16:creationId xmlns:a16="http://schemas.microsoft.com/office/drawing/2014/main" id="{8297D857-5BBE-4722-BE64-BEC207188B3A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221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63" name="直线 2637">
                    <a:extLst>
                      <a:ext uri="{FF2B5EF4-FFF2-40B4-BE49-F238E27FC236}">
                        <a16:creationId xmlns:a16="http://schemas.microsoft.com/office/drawing/2014/main" id="{22D676EA-49FE-4164-ADE8-8E7E8C9AA0DE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230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64" name="直线 2638">
                    <a:extLst>
                      <a:ext uri="{FF2B5EF4-FFF2-40B4-BE49-F238E27FC236}">
                        <a16:creationId xmlns:a16="http://schemas.microsoft.com/office/drawing/2014/main" id="{DF039778-9DB3-48FA-AE38-D28F4EBD9668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239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65" name="直线 2639">
                    <a:extLst>
                      <a:ext uri="{FF2B5EF4-FFF2-40B4-BE49-F238E27FC236}">
                        <a16:creationId xmlns:a16="http://schemas.microsoft.com/office/drawing/2014/main" id="{2782FD25-322B-4527-A1C8-1AF90588C5D7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175" y="10680"/>
                    <a:ext cx="52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66" name="直线 2640">
                    <a:extLst>
                      <a:ext uri="{FF2B5EF4-FFF2-40B4-BE49-F238E27FC236}">
                        <a16:creationId xmlns:a16="http://schemas.microsoft.com/office/drawing/2014/main" id="{6157B203-CE4E-4B8A-8DE0-341648A0C840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168" y="11130"/>
                    <a:ext cx="52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67" name="直线 2641">
                    <a:extLst>
                      <a:ext uri="{FF2B5EF4-FFF2-40B4-BE49-F238E27FC236}">
                        <a16:creationId xmlns:a16="http://schemas.microsoft.com/office/drawing/2014/main" id="{09FE6C80-335D-4730-9613-F85609FE0C14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168" y="11580"/>
                    <a:ext cx="52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68" name="直线 2642">
                    <a:extLst>
                      <a:ext uri="{FF2B5EF4-FFF2-40B4-BE49-F238E27FC236}">
                        <a16:creationId xmlns:a16="http://schemas.microsoft.com/office/drawing/2014/main" id="{5115BC3F-FB22-4E1B-BA29-92FCC5875210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168" y="12030"/>
                    <a:ext cx="52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69" name="直线 2643">
                    <a:extLst>
                      <a:ext uri="{FF2B5EF4-FFF2-40B4-BE49-F238E27FC236}">
                        <a16:creationId xmlns:a16="http://schemas.microsoft.com/office/drawing/2014/main" id="{23EF0F0A-2FBB-48CB-9AA7-36AA2BBC5F6B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168" y="12480"/>
                    <a:ext cx="52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59470" name="矩形 2644">
                  <a:extLst>
                    <a:ext uri="{FF2B5EF4-FFF2-40B4-BE49-F238E27FC236}">
                      <a16:creationId xmlns:a16="http://schemas.microsoft.com/office/drawing/2014/main" id="{F2679013-1CB4-42C8-9020-F5AE0025498D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158" y="4024"/>
                  <a:ext cx="70" cy="1443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grpSp>
              <p:nvGrpSpPr>
                <p:cNvPr id="59471" name="组合 2645">
                  <a:extLst>
                    <a:ext uri="{FF2B5EF4-FFF2-40B4-BE49-F238E27FC236}">
                      <a16:creationId xmlns:a16="http://schemas.microsoft.com/office/drawing/2014/main" id="{46CD8FCD-CC0C-4821-86DB-671E3EA56524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1880" y="4015"/>
                  <a:ext cx="96" cy="1469"/>
                  <a:chOff x="4995" y="10125"/>
                  <a:chExt cx="135" cy="2450"/>
                </a:xfrm>
              </p:grpSpPr>
              <p:sp>
                <p:nvSpPr>
                  <p:cNvPr id="59472" name="艺术字 2646">
                    <a:extLst>
                      <a:ext uri="{FF2B5EF4-FFF2-40B4-BE49-F238E27FC236}">
                        <a16:creationId xmlns:a16="http://schemas.microsoft.com/office/drawing/2014/main" id="{56BEE87B-501B-4DC8-AF7D-818C9E1E21CA}"/>
                      </a:ext>
                    </a:extLst>
                  </p:cNvPr>
                  <p:cNvSpPr>
                    <a:spLocks noChangeAspect="1" noChangeArrowheads="1" noChangeShapeType="1" noTextEdit="1"/>
                  </p:cNvSpPr>
                  <p:nvPr/>
                </p:nvSpPr>
                <p:spPr bwMode="auto">
                  <a:xfrm>
                    <a:off x="4995" y="10125"/>
                    <a:ext cx="105" cy="185"/>
                  </a:xfrm>
                  <a:prstGeom prst="rect">
                    <a:avLst/>
                  </a:prstGeom>
                  <a:extLst>
                    <a:ext uri="{AF507438-7753-43E0-B8FC-AC1667EBCBE1}">
                      <a14:hiddenEffects xmlns:a14="http://schemas.microsoft.com/office/drawing/2010/main">
                        <a:effectLst/>
                      </a14:hiddenEffects>
                    </a:ext>
                  </a:extLst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ctr"/>
                    <a:r>
                      <a:rPr lang="en-US" altLang="zh-CN" sz="3600"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</a:t>
                    </a:r>
                    <a:endParaRPr lang="zh-CN" altLang="en-US" sz="360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9473" name="艺术字 2647">
                    <a:extLst>
                      <a:ext uri="{FF2B5EF4-FFF2-40B4-BE49-F238E27FC236}">
                        <a16:creationId xmlns:a16="http://schemas.microsoft.com/office/drawing/2014/main" id="{E3EA94DC-4C98-4306-A3FF-E2E249D15A48}"/>
                      </a:ext>
                    </a:extLst>
                  </p:cNvPr>
                  <p:cNvSpPr>
                    <a:spLocks noChangeAspect="1" noChangeArrowheads="1" noChangeShapeType="1" noTextEdit="1"/>
                  </p:cNvSpPr>
                  <p:nvPr/>
                </p:nvSpPr>
                <p:spPr bwMode="auto">
                  <a:xfrm>
                    <a:off x="5010" y="10575"/>
                    <a:ext cx="105" cy="185"/>
                  </a:xfrm>
                  <a:prstGeom prst="rect">
                    <a:avLst/>
                  </a:prstGeom>
                  <a:extLst>
                    <a:ext uri="{AF507438-7753-43E0-B8FC-AC1667EBCBE1}">
                      <a14:hiddenEffects xmlns:a14="http://schemas.microsoft.com/office/drawing/2010/main">
                        <a:effectLst/>
                      </a14:hiddenEffects>
                    </a:ext>
                  </a:extLst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ctr"/>
                    <a:r>
                      <a:rPr lang="en-US" altLang="zh-CN" sz="3600"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endParaRPr lang="zh-CN" altLang="en-US" sz="360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9474" name="艺术字 2648">
                    <a:extLst>
                      <a:ext uri="{FF2B5EF4-FFF2-40B4-BE49-F238E27FC236}">
                        <a16:creationId xmlns:a16="http://schemas.microsoft.com/office/drawing/2014/main" id="{73A292D2-CC5F-4432-8C70-282B61EA8844}"/>
                      </a:ext>
                    </a:extLst>
                  </p:cNvPr>
                  <p:cNvSpPr>
                    <a:spLocks noChangeAspect="1" noChangeArrowheads="1" noChangeShapeType="1" noTextEdit="1"/>
                  </p:cNvSpPr>
                  <p:nvPr/>
                </p:nvSpPr>
                <p:spPr bwMode="auto">
                  <a:xfrm>
                    <a:off x="5010" y="11010"/>
                    <a:ext cx="105" cy="185"/>
                  </a:xfrm>
                  <a:prstGeom prst="rect">
                    <a:avLst/>
                  </a:prstGeom>
                  <a:extLst>
                    <a:ext uri="{AF507438-7753-43E0-B8FC-AC1667EBCBE1}">
                      <a14:hiddenEffects xmlns:a14="http://schemas.microsoft.com/office/drawing/2010/main">
                        <a:effectLst/>
                      </a14:hiddenEffects>
                    </a:ext>
                  </a:extLst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ctr"/>
                    <a:r>
                      <a:rPr lang="en-US" altLang="zh-CN" sz="3600"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endParaRPr lang="zh-CN" altLang="en-US" sz="360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9475" name="艺术字 2649">
                    <a:extLst>
                      <a:ext uri="{FF2B5EF4-FFF2-40B4-BE49-F238E27FC236}">
                        <a16:creationId xmlns:a16="http://schemas.microsoft.com/office/drawing/2014/main" id="{2005E216-6A82-44A4-A0C6-95ACE9C08541}"/>
                      </a:ext>
                    </a:extLst>
                  </p:cNvPr>
                  <p:cNvSpPr>
                    <a:spLocks noChangeAspect="1" noChangeArrowheads="1" noChangeShapeType="1" noTextEdit="1"/>
                  </p:cNvSpPr>
                  <p:nvPr/>
                </p:nvSpPr>
                <p:spPr bwMode="auto">
                  <a:xfrm>
                    <a:off x="5010" y="11490"/>
                    <a:ext cx="105" cy="185"/>
                  </a:xfrm>
                  <a:prstGeom prst="rect">
                    <a:avLst/>
                  </a:prstGeom>
                  <a:extLst>
                    <a:ext uri="{AF507438-7753-43E0-B8FC-AC1667EBCBE1}">
                      <a14:hiddenEffects xmlns:a14="http://schemas.microsoft.com/office/drawing/2010/main">
                        <a:effectLst/>
                      </a14:hiddenEffects>
                    </a:ext>
                  </a:extLst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ctr"/>
                    <a:r>
                      <a:rPr lang="en-US" altLang="zh-CN" sz="3600"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endParaRPr lang="zh-CN" altLang="en-US" sz="360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9476" name="艺术字 2650">
                    <a:extLst>
                      <a:ext uri="{FF2B5EF4-FFF2-40B4-BE49-F238E27FC236}">
                        <a16:creationId xmlns:a16="http://schemas.microsoft.com/office/drawing/2014/main" id="{C8700304-6F7B-4687-833D-7D0A33283BC0}"/>
                      </a:ext>
                    </a:extLst>
                  </p:cNvPr>
                  <p:cNvSpPr>
                    <a:spLocks noChangeAspect="1" noChangeArrowheads="1" noChangeShapeType="1" noTextEdit="1"/>
                  </p:cNvSpPr>
                  <p:nvPr/>
                </p:nvSpPr>
                <p:spPr bwMode="auto">
                  <a:xfrm>
                    <a:off x="5010" y="11910"/>
                    <a:ext cx="105" cy="185"/>
                  </a:xfrm>
                  <a:prstGeom prst="rect">
                    <a:avLst/>
                  </a:prstGeom>
                  <a:extLst>
                    <a:ext uri="{AF507438-7753-43E0-B8FC-AC1667EBCBE1}">
                      <a14:hiddenEffects xmlns:a14="http://schemas.microsoft.com/office/drawing/2010/main">
                        <a:effectLst/>
                      </a14:hiddenEffects>
                    </a:ext>
                  </a:extLst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ctr"/>
                    <a:r>
                      <a:rPr lang="en-US" altLang="zh-CN" sz="3600"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</a:t>
                    </a:r>
                    <a:endParaRPr lang="zh-CN" altLang="en-US" sz="360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9477" name="艺术字 2651">
                    <a:extLst>
                      <a:ext uri="{FF2B5EF4-FFF2-40B4-BE49-F238E27FC236}">
                        <a16:creationId xmlns:a16="http://schemas.microsoft.com/office/drawing/2014/main" id="{024D5DD8-CF9F-49A7-9C00-985561A17021}"/>
                      </a:ext>
                    </a:extLst>
                  </p:cNvPr>
                  <p:cNvSpPr>
                    <a:spLocks noChangeAspect="1" noChangeArrowheads="1" noChangeShapeType="1" noTextEdit="1"/>
                  </p:cNvSpPr>
                  <p:nvPr/>
                </p:nvSpPr>
                <p:spPr bwMode="auto">
                  <a:xfrm>
                    <a:off x="5025" y="12390"/>
                    <a:ext cx="105" cy="185"/>
                  </a:xfrm>
                  <a:prstGeom prst="rect">
                    <a:avLst/>
                  </a:prstGeom>
                  <a:extLst>
                    <a:ext uri="{AF507438-7753-43E0-B8FC-AC1667EBCBE1}">
                      <a14:hiddenEffects xmlns:a14="http://schemas.microsoft.com/office/drawing/2010/main">
                        <a:effectLst/>
                      </a14:hiddenEffects>
                    </a:ext>
                  </a:extLst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ctr"/>
                    <a:r>
                      <a:rPr lang="en-US" altLang="zh-CN" sz="3600"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</a:t>
                    </a:r>
                    <a:endParaRPr lang="zh-CN" altLang="en-US" sz="360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59478" name="组合 2652">
                  <a:extLst>
                    <a:ext uri="{FF2B5EF4-FFF2-40B4-BE49-F238E27FC236}">
                      <a16:creationId xmlns:a16="http://schemas.microsoft.com/office/drawing/2014/main" id="{1E19F4AF-40FF-4CA8-932B-22357B88B6D4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2416" y="4015"/>
                  <a:ext cx="96" cy="1469"/>
                  <a:chOff x="4995" y="10125"/>
                  <a:chExt cx="135" cy="2450"/>
                </a:xfrm>
              </p:grpSpPr>
              <p:sp>
                <p:nvSpPr>
                  <p:cNvPr id="59479" name="艺术字 2653">
                    <a:extLst>
                      <a:ext uri="{FF2B5EF4-FFF2-40B4-BE49-F238E27FC236}">
                        <a16:creationId xmlns:a16="http://schemas.microsoft.com/office/drawing/2014/main" id="{78DA0853-710C-45BB-A680-68CF9748F381}"/>
                      </a:ext>
                    </a:extLst>
                  </p:cNvPr>
                  <p:cNvSpPr>
                    <a:spLocks noChangeAspect="1" noChangeArrowheads="1" noChangeShapeType="1" noTextEdit="1"/>
                  </p:cNvSpPr>
                  <p:nvPr/>
                </p:nvSpPr>
                <p:spPr bwMode="auto">
                  <a:xfrm>
                    <a:off x="4995" y="10125"/>
                    <a:ext cx="105" cy="185"/>
                  </a:xfrm>
                  <a:prstGeom prst="rect">
                    <a:avLst/>
                  </a:prstGeom>
                  <a:extLst>
                    <a:ext uri="{AF507438-7753-43E0-B8FC-AC1667EBCBE1}">
                      <a14:hiddenEffects xmlns:a14="http://schemas.microsoft.com/office/drawing/2010/main">
                        <a:effectLst/>
                      </a14:hiddenEffects>
                    </a:ext>
                  </a:extLst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ctr"/>
                    <a:r>
                      <a:rPr lang="en-US" altLang="zh-CN" sz="3600"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</a:t>
                    </a:r>
                    <a:endParaRPr lang="zh-CN" altLang="en-US" sz="360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9480" name="艺术字 2654">
                    <a:extLst>
                      <a:ext uri="{FF2B5EF4-FFF2-40B4-BE49-F238E27FC236}">
                        <a16:creationId xmlns:a16="http://schemas.microsoft.com/office/drawing/2014/main" id="{C9B762D6-B9F6-4FC8-84AF-396298DFD5AC}"/>
                      </a:ext>
                    </a:extLst>
                  </p:cNvPr>
                  <p:cNvSpPr>
                    <a:spLocks noChangeAspect="1" noChangeArrowheads="1" noChangeShapeType="1" noTextEdit="1"/>
                  </p:cNvSpPr>
                  <p:nvPr/>
                </p:nvSpPr>
                <p:spPr bwMode="auto">
                  <a:xfrm>
                    <a:off x="5010" y="10575"/>
                    <a:ext cx="105" cy="185"/>
                  </a:xfrm>
                  <a:prstGeom prst="rect">
                    <a:avLst/>
                  </a:prstGeom>
                  <a:extLst>
                    <a:ext uri="{AF507438-7753-43E0-B8FC-AC1667EBCBE1}">
                      <a14:hiddenEffects xmlns:a14="http://schemas.microsoft.com/office/drawing/2010/main">
                        <a:effectLst/>
                      </a14:hiddenEffects>
                    </a:ext>
                  </a:extLst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ctr"/>
                    <a:r>
                      <a:rPr lang="en-US" altLang="zh-CN" sz="3600"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endParaRPr lang="zh-CN" altLang="en-US" sz="360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9481" name="艺术字 2655">
                    <a:extLst>
                      <a:ext uri="{FF2B5EF4-FFF2-40B4-BE49-F238E27FC236}">
                        <a16:creationId xmlns:a16="http://schemas.microsoft.com/office/drawing/2014/main" id="{C22B43EA-9E58-4748-B785-53292956371E}"/>
                      </a:ext>
                    </a:extLst>
                  </p:cNvPr>
                  <p:cNvSpPr>
                    <a:spLocks noChangeAspect="1" noChangeArrowheads="1" noChangeShapeType="1" noTextEdit="1"/>
                  </p:cNvSpPr>
                  <p:nvPr/>
                </p:nvSpPr>
                <p:spPr bwMode="auto">
                  <a:xfrm>
                    <a:off x="5010" y="11010"/>
                    <a:ext cx="105" cy="185"/>
                  </a:xfrm>
                  <a:prstGeom prst="rect">
                    <a:avLst/>
                  </a:prstGeom>
                  <a:extLst>
                    <a:ext uri="{AF507438-7753-43E0-B8FC-AC1667EBCBE1}">
                      <a14:hiddenEffects xmlns:a14="http://schemas.microsoft.com/office/drawing/2010/main">
                        <a:effectLst/>
                      </a14:hiddenEffects>
                    </a:ext>
                  </a:extLst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ctr"/>
                    <a:r>
                      <a:rPr lang="en-US" altLang="zh-CN" sz="3600"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endParaRPr lang="zh-CN" altLang="en-US" sz="360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9482" name="艺术字 2656">
                    <a:extLst>
                      <a:ext uri="{FF2B5EF4-FFF2-40B4-BE49-F238E27FC236}">
                        <a16:creationId xmlns:a16="http://schemas.microsoft.com/office/drawing/2014/main" id="{EEC34B6E-06D4-4886-B971-FC7A84074143}"/>
                      </a:ext>
                    </a:extLst>
                  </p:cNvPr>
                  <p:cNvSpPr>
                    <a:spLocks noChangeAspect="1" noChangeArrowheads="1" noChangeShapeType="1" noTextEdit="1"/>
                  </p:cNvSpPr>
                  <p:nvPr/>
                </p:nvSpPr>
                <p:spPr bwMode="auto">
                  <a:xfrm>
                    <a:off x="5010" y="11490"/>
                    <a:ext cx="105" cy="185"/>
                  </a:xfrm>
                  <a:prstGeom prst="rect">
                    <a:avLst/>
                  </a:prstGeom>
                  <a:extLst>
                    <a:ext uri="{AF507438-7753-43E0-B8FC-AC1667EBCBE1}">
                      <a14:hiddenEffects xmlns:a14="http://schemas.microsoft.com/office/drawing/2010/main">
                        <a:effectLst/>
                      </a14:hiddenEffects>
                    </a:ext>
                  </a:extLst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ctr"/>
                    <a:r>
                      <a:rPr lang="en-US" altLang="zh-CN" sz="3600"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endParaRPr lang="zh-CN" altLang="en-US" sz="360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9483" name="艺术字 2657">
                    <a:extLst>
                      <a:ext uri="{FF2B5EF4-FFF2-40B4-BE49-F238E27FC236}">
                        <a16:creationId xmlns:a16="http://schemas.microsoft.com/office/drawing/2014/main" id="{DE3F5BD1-B090-42D1-8EC4-53F752E86420}"/>
                      </a:ext>
                    </a:extLst>
                  </p:cNvPr>
                  <p:cNvSpPr>
                    <a:spLocks noChangeAspect="1" noChangeArrowheads="1" noChangeShapeType="1" noTextEdit="1"/>
                  </p:cNvSpPr>
                  <p:nvPr/>
                </p:nvSpPr>
                <p:spPr bwMode="auto">
                  <a:xfrm>
                    <a:off x="5010" y="11910"/>
                    <a:ext cx="105" cy="185"/>
                  </a:xfrm>
                  <a:prstGeom prst="rect">
                    <a:avLst/>
                  </a:prstGeom>
                  <a:extLst>
                    <a:ext uri="{AF507438-7753-43E0-B8FC-AC1667EBCBE1}">
                      <a14:hiddenEffects xmlns:a14="http://schemas.microsoft.com/office/drawing/2010/main">
                        <a:effectLst/>
                      </a14:hiddenEffects>
                    </a:ext>
                  </a:extLst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ctr"/>
                    <a:r>
                      <a:rPr lang="en-US" altLang="zh-CN" sz="3600"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</a:t>
                    </a:r>
                    <a:endParaRPr lang="zh-CN" altLang="en-US" sz="360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9484" name="艺术字 2658">
                    <a:extLst>
                      <a:ext uri="{FF2B5EF4-FFF2-40B4-BE49-F238E27FC236}">
                        <a16:creationId xmlns:a16="http://schemas.microsoft.com/office/drawing/2014/main" id="{29CDB1A4-0C14-4E14-B2CC-C448376D4843}"/>
                      </a:ext>
                    </a:extLst>
                  </p:cNvPr>
                  <p:cNvSpPr>
                    <a:spLocks noChangeAspect="1" noChangeArrowheads="1" noChangeShapeType="1" noTextEdit="1"/>
                  </p:cNvSpPr>
                  <p:nvPr/>
                </p:nvSpPr>
                <p:spPr bwMode="auto">
                  <a:xfrm>
                    <a:off x="5025" y="12390"/>
                    <a:ext cx="105" cy="185"/>
                  </a:xfrm>
                  <a:prstGeom prst="rect">
                    <a:avLst/>
                  </a:prstGeom>
                  <a:extLst>
                    <a:ext uri="{AF507438-7753-43E0-B8FC-AC1667EBCBE1}">
                      <a14:hiddenEffects xmlns:a14="http://schemas.microsoft.com/office/drawing/2010/main">
                        <a:effectLst/>
                      </a14:hiddenEffects>
                    </a:ext>
                  </a:extLst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ctr"/>
                    <a:r>
                      <a:rPr lang="en-US" altLang="zh-CN" sz="3600"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</a:t>
                    </a:r>
                    <a:endParaRPr lang="zh-CN" altLang="en-US" sz="360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59485" name="艺术字 2659">
                  <a:extLst>
                    <a:ext uri="{FF2B5EF4-FFF2-40B4-BE49-F238E27FC236}">
                      <a16:creationId xmlns:a16="http://schemas.microsoft.com/office/drawing/2014/main" id="{7FAA02D8-A4C6-4E67-8668-D546AD797630}"/>
                    </a:ext>
                  </a:extLst>
                </p:cNvPr>
                <p:cNvSpPr>
                  <a:spLocks noChangeAspect="1" noChangeArrowheads="1" noChangeShapeType="1" noTextEdit="1"/>
                </p:cNvSpPr>
                <p:nvPr/>
              </p:nvSpPr>
              <p:spPr bwMode="auto">
                <a:xfrm>
                  <a:off x="2114" y="3774"/>
                  <a:ext cx="135" cy="165"/>
                </a:xfrm>
                <a:prstGeom prst="rect">
                  <a:avLst/>
                </a:prstGeom>
                <a:extLs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/>
                  <a:r>
                    <a:rPr lang="en-US" altLang="zh-CN" sz="360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</a:t>
                  </a:r>
                  <a:endParaRPr lang="zh-CN" altLang="en-US" sz="360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59486" name="组合 2660">
                <a:extLst>
                  <a:ext uri="{FF2B5EF4-FFF2-40B4-BE49-F238E27FC236}">
                    <a16:creationId xmlns:a16="http://schemas.microsoft.com/office/drawing/2014/main" id="{3220D1D3-5F07-4D97-9378-DF9C66854198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978" y="4826"/>
                <a:ext cx="83" cy="316"/>
                <a:chOff x="9324" y="10676"/>
                <a:chExt cx="45" cy="310"/>
              </a:xfrm>
            </p:grpSpPr>
            <p:grpSp>
              <p:nvGrpSpPr>
                <p:cNvPr id="59487" name="组合 2661">
                  <a:extLst>
                    <a:ext uri="{FF2B5EF4-FFF2-40B4-BE49-F238E27FC236}">
                      <a16:creationId xmlns:a16="http://schemas.microsoft.com/office/drawing/2014/main" id="{BACB8DB6-ABBC-4B24-9C7A-A01AA891D4E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676"/>
                  <a:ext cx="45" cy="16"/>
                  <a:chOff x="2348" y="3465"/>
                  <a:chExt cx="198" cy="42"/>
                </a:xfrm>
              </p:grpSpPr>
              <p:sp>
                <p:nvSpPr>
                  <p:cNvPr id="59488" name="直线 2662">
                    <a:extLst>
                      <a:ext uri="{FF2B5EF4-FFF2-40B4-BE49-F238E27FC236}">
                        <a16:creationId xmlns:a16="http://schemas.microsoft.com/office/drawing/2014/main" id="{C4B0EAD5-C610-4905-9D9E-01F302F9F947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89" name="直线 2663">
                    <a:extLst>
                      <a:ext uri="{FF2B5EF4-FFF2-40B4-BE49-F238E27FC236}">
                        <a16:creationId xmlns:a16="http://schemas.microsoft.com/office/drawing/2014/main" id="{CBD6507C-9D1B-4F17-803E-006CA4D49699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59490" name="组合 2664">
                  <a:extLst>
                    <a:ext uri="{FF2B5EF4-FFF2-40B4-BE49-F238E27FC236}">
                      <a16:creationId xmlns:a16="http://schemas.microsoft.com/office/drawing/2014/main" id="{D260B477-9F34-4EAF-83D4-FA9BA2FC883E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693"/>
                  <a:ext cx="45" cy="16"/>
                  <a:chOff x="2348" y="3465"/>
                  <a:chExt cx="198" cy="42"/>
                </a:xfrm>
              </p:grpSpPr>
              <p:sp>
                <p:nvSpPr>
                  <p:cNvPr id="59491" name="直线 2665">
                    <a:extLst>
                      <a:ext uri="{FF2B5EF4-FFF2-40B4-BE49-F238E27FC236}">
                        <a16:creationId xmlns:a16="http://schemas.microsoft.com/office/drawing/2014/main" id="{F27BA95F-8684-47E0-87E3-8EC87D4FA8E7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92" name="直线 2666">
                    <a:extLst>
                      <a:ext uri="{FF2B5EF4-FFF2-40B4-BE49-F238E27FC236}">
                        <a16:creationId xmlns:a16="http://schemas.microsoft.com/office/drawing/2014/main" id="{17D452C2-4C68-4223-947B-9A967718EE22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59493" name="组合 2667">
                  <a:extLst>
                    <a:ext uri="{FF2B5EF4-FFF2-40B4-BE49-F238E27FC236}">
                      <a16:creationId xmlns:a16="http://schemas.microsoft.com/office/drawing/2014/main" id="{81CC9317-27DF-47AC-AED9-E2894FB4FA4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710"/>
                  <a:ext cx="45" cy="17"/>
                  <a:chOff x="2348" y="3465"/>
                  <a:chExt cx="198" cy="42"/>
                </a:xfrm>
              </p:grpSpPr>
              <p:sp>
                <p:nvSpPr>
                  <p:cNvPr id="59494" name="直线 2668">
                    <a:extLst>
                      <a:ext uri="{FF2B5EF4-FFF2-40B4-BE49-F238E27FC236}">
                        <a16:creationId xmlns:a16="http://schemas.microsoft.com/office/drawing/2014/main" id="{8A7ECD01-0336-4EB1-B61F-12D0E0E4F785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95" name="直线 2669">
                    <a:extLst>
                      <a:ext uri="{FF2B5EF4-FFF2-40B4-BE49-F238E27FC236}">
                        <a16:creationId xmlns:a16="http://schemas.microsoft.com/office/drawing/2014/main" id="{6DA8116D-BD2A-446C-9D8D-4D203BB99209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59496" name="组合 2670">
                  <a:extLst>
                    <a:ext uri="{FF2B5EF4-FFF2-40B4-BE49-F238E27FC236}">
                      <a16:creationId xmlns:a16="http://schemas.microsoft.com/office/drawing/2014/main" id="{9442C249-2679-4669-AED9-390AEB9EECBD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728"/>
                  <a:ext cx="45" cy="16"/>
                  <a:chOff x="2348" y="3465"/>
                  <a:chExt cx="198" cy="42"/>
                </a:xfrm>
              </p:grpSpPr>
              <p:sp>
                <p:nvSpPr>
                  <p:cNvPr id="59497" name="直线 2671">
                    <a:extLst>
                      <a:ext uri="{FF2B5EF4-FFF2-40B4-BE49-F238E27FC236}">
                        <a16:creationId xmlns:a16="http://schemas.microsoft.com/office/drawing/2014/main" id="{FEA485D1-BABF-465F-B209-CEEDF5D528EC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498" name="直线 2672">
                    <a:extLst>
                      <a:ext uri="{FF2B5EF4-FFF2-40B4-BE49-F238E27FC236}">
                        <a16:creationId xmlns:a16="http://schemas.microsoft.com/office/drawing/2014/main" id="{A7049200-4B79-4A08-8405-E23025FDB007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59499" name="组合 2673">
                  <a:extLst>
                    <a:ext uri="{FF2B5EF4-FFF2-40B4-BE49-F238E27FC236}">
                      <a16:creationId xmlns:a16="http://schemas.microsoft.com/office/drawing/2014/main" id="{3E0AB45A-A22F-4128-B30E-EB69D91A5F0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745"/>
                  <a:ext cx="45" cy="16"/>
                  <a:chOff x="2348" y="3465"/>
                  <a:chExt cx="198" cy="42"/>
                </a:xfrm>
              </p:grpSpPr>
              <p:sp>
                <p:nvSpPr>
                  <p:cNvPr id="59500" name="直线 2674">
                    <a:extLst>
                      <a:ext uri="{FF2B5EF4-FFF2-40B4-BE49-F238E27FC236}">
                        <a16:creationId xmlns:a16="http://schemas.microsoft.com/office/drawing/2014/main" id="{A0435AD3-D614-416E-A139-20E56BF11090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501" name="直线 2675">
                    <a:extLst>
                      <a:ext uri="{FF2B5EF4-FFF2-40B4-BE49-F238E27FC236}">
                        <a16:creationId xmlns:a16="http://schemas.microsoft.com/office/drawing/2014/main" id="{2CD320FB-93D9-4EBE-AAD2-5CEA61F3FE3E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59502" name="组合 2676">
                  <a:extLst>
                    <a:ext uri="{FF2B5EF4-FFF2-40B4-BE49-F238E27FC236}">
                      <a16:creationId xmlns:a16="http://schemas.microsoft.com/office/drawing/2014/main" id="{A4C93805-6333-4904-A7FC-87D7B47D89E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762"/>
                  <a:ext cx="45" cy="16"/>
                  <a:chOff x="2348" y="3465"/>
                  <a:chExt cx="198" cy="42"/>
                </a:xfrm>
              </p:grpSpPr>
              <p:sp>
                <p:nvSpPr>
                  <p:cNvPr id="59503" name="直线 2677">
                    <a:extLst>
                      <a:ext uri="{FF2B5EF4-FFF2-40B4-BE49-F238E27FC236}">
                        <a16:creationId xmlns:a16="http://schemas.microsoft.com/office/drawing/2014/main" id="{13BBAD31-AB33-4BD8-A9B5-E08E4D6BB9B2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504" name="直线 2678">
                    <a:extLst>
                      <a:ext uri="{FF2B5EF4-FFF2-40B4-BE49-F238E27FC236}">
                        <a16:creationId xmlns:a16="http://schemas.microsoft.com/office/drawing/2014/main" id="{39E88DDC-70D2-4952-9A60-C58B7CA262AA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59505" name="组合 2679">
                  <a:extLst>
                    <a:ext uri="{FF2B5EF4-FFF2-40B4-BE49-F238E27FC236}">
                      <a16:creationId xmlns:a16="http://schemas.microsoft.com/office/drawing/2014/main" id="{9EE750D7-7B87-47F4-82D9-9AE15460FD39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780"/>
                  <a:ext cx="45" cy="16"/>
                  <a:chOff x="2348" y="3465"/>
                  <a:chExt cx="198" cy="42"/>
                </a:xfrm>
              </p:grpSpPr>
              <p:sp>
                <p:nvSpPr>
                  <p:cNvPr id="59506" name="直线 2680">
                    <a:extLst>
                      <a:ext uri="{FF2B5EF4-FFF2-40B4-BE49-F238E27FC236}">
                        <a16:creationId xmlns:a16="http://schemas.microsoft.com/office/drawing/2014/main" id="{D7C0ABA1-474C-442C-9D00-EDEC3AE52444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507" name="直线 2681">
                    <a:extLst>
                      <a:ext uri="{FF2B5EF4-FFF2-40B4-BE49-F238E27FC236}">
                        <a16:creationId xmlns:a16="http://schemas.microsoft.com/office/drawing/2014/main" id="{891A608A-2EE0-4FC4-9683-918B33ECC56D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59508" name="组合 2682">
                  <a:extLst>
                    <a:ext uri="{FF2B5EF4-FFF2-40B4-BE49-F238E27FC236}">
                      <a16:creationId xmlns:a16="http://schemas.microsoft.com/office/drawing/2014/main" id="{BBC76A76-0780-42C8-91B9-5DAB5059689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797"/>
                  <a:ext cx="45" cy="16"/>
                  <a:chOff x="2348" y="3465"/>
                  <a:chExt cx="198" cy="42"/>
                </a:xfrm>
              </p:grpSpPr>
              <p:sp>
                <p:nvSpPr>
                  <p:cNvPr id="59509" name="直线 2683">
                    <a:extLst>
                      <a:ext uri="{FF2B5EF4-FFF2-40B4-BE49-F238E27FC236}">
                        <a16:creationId xmlns:a16="http://schemas.microsoft.com/office/drawing/2014/main" id="{FE1F1D4C-7F64-4C71-9D17-0C4246E048E3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510" name="直线 2684">
                    <a:extLst>
                      <a:ext uri="{FF2B5EF4-FFF2-40B4-BE49-F238E27FC236}">
                        <a16:creationId xmlns:a16="http://schemas.microsoft.com/office/drawing/2014/main" id="{9274739C-E4D2-4965-8B47-4C5F27E9A323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59511" name="组合 2685">
                  <a:extLst>
                    <a:ext uri="{FF2B5EF4-FFF2-40B4-BE49-F238E27FC236}">
                      <a16:creationId xmlns:a16="http://schemas.microsoft.com/office/drawing/2014/main" id="{7CCB6BE1-DF5D-4925-80A5-8D8B49C4227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814"/>
                  <a:ext cx="45" cy="16"/>
                  <a:chOff x="2348" y="3465"/>
                  <a:chExt cx="198" cy="42"/>
                </a:xfrm>
              </p:grpSpPr>
              <p:sp>
                <p:nvSpPr>
                  <p:cNvPr id="59512" name="直线 2686">
                    <a:extLst>
                      <a:ext uri="{FF2B5EF4-FFF2-40B4-BE49-F238E27FC236}">
                        <a16:creationId xmlns:a16="http://schemas.microsoft.com/office/drawing/2014/main" id="{8FC62832-0D32-4F06-8072-2070EB3B49FC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513" name="直线 2687">
                    <a:extLst>
                      <a:ext uri="{FF2B5EF4-FFF2-40B4-BE49-F238E27FC236}">
                        <a16:creationId xmlns:a16="http://schemas.microsoft.com/office/drawing/2014/main" id="{72C3C8AF-A28E-4E86-B4E6-C26B9C3BC67F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59514" name="组合 2688">
                  <a:extLst>
                    <a:ext uri="{FF2B5EF4-FFF2-40B4-BE49-F238E27FC236}">
                      <a16:creationId xmlns:a16="http://schemas.microsoft.com/office/drawing/2014/main" id="{85221873-840C-4572-BC74-39B3175556F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831"/>
                  <a:ext cx="45" cy="17"/>
                  <a:chOff x="2348" y="3465"/>
                  <a:chExt cx="198" cy="42"/>
                </a:xfrm>
              </p:grpSpPr>
              <p:sp>
                <p:nvSpPr>
                  <p:cNvPr id="59515" name="直线 2689">
                    <a:extLst>
                      <a:ext uri="{FF2B5EF4-FFF2-40B4-BE49-F238E27FC236}">
                        <a16:creationId xmlns:a16="http://schemas.microsoft.com/office/drawing/2014/main" id="{87329294-10AD-4A2C-B4AB-DD46F6A2F357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516" name="直线 2690">
                    <a:extLst>
                      <a:ext uri="{FF2B5EF4-FFF2-40B4-BE49-F238E27FC236}">
                        <a16:creationId xmlns:a16="http://schemas.microsoft.com/office/drawing/2014/main" id="{293D08C8-9944-4FAD-85D3-A1F44BCA970D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59517" name="组合 2691">
                  <a:extLst>
                    <a:ext uri="{FF2B5EF4-FFF2-40B4-BE49-F238E27FC236}">
                      <a16:creationId xmlns:a16="http://schemas.microsoft.com/office/drawing/2014/main" id="{7DD61796-B34B-49E7-BD0A-719C9B009D2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849"/>
                  <a:ext cx="45" cy="16"/>
                  <a:chOff x="2348" y="3465"/>
                  <a:chExt cx="198" cy="42"/>
                </a:xfrm>
              </p:grpSpPr>
              <p:sp>
                <p:nvSpPr>
                  <p:cNvPr id="59518" name="直线 2692">
                    <a:extLst>
                      <a:ext uri="{FF2B5EF4-FFF2-40B4-BE49-F238E27FC236}">
                        <a16:creationId xmlns:a16="http://schemas.microsoft.com/office/drawing/2014/main" id="{6342BD60-C2A1-42CA-8F8E-9EEF30410EFF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519" name="直线 2693">
                    <a:extLst>
                      <a:ext uri="{FF2B5EF4-FFF2-40B4-BE49-F238E27FC236}">
                        <a16:creationId xmlns:a16="http://schemas.microsoft.com/office/drawing/2014/main" id="{6508D2FB-8B5C-4F12-88A8-0F17CD2A63E7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59520" name="组合 2694">
                  <a:extLst>
                    <a:ext uri="{FF2B5EF4-FFF2-40B4-BE49-F238E27FC236}">
                      <a16:creationId xmlns:a16="http://schemas.microsoft.com/office/drawing/2014/main" id="{57CB1152-2028-4972-A743-69E218258A6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866"/>
                  <a:ext cx="45" cy="16"/>
                  <a:chOff x="2348" y="3465"/>
                  <a:chExt cx="198" cy="42"/>
                </a:xfrm>
              </p:grpSpPr>
              <p:sp>
                <p:nvSpPr>
                  <p:cNvPr id="59521" name="直线 2695">
                    <a:extLst>
                      <a:ext uri="{FF2B5EF4-FFF2-40B4-BE49-F238E27FC236}">
                        <a16:creationId xmlns:a16="http://schemas.microsoft.com/office/drawing/2014/main" id="{BA721397-9271-46FA-B709-BCA895244EAD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522" name="直线 2696">
                    <a:extLst>
                      <a:ext uri="{FF2B5EF4-FFF2-40B4-BE49-F238E27FC236}">
                        <a16:creationId xmlns:a16="http://schemas.microsoft.com/office/drawing/2014/main" id="{EA5B0B36-2D52-4547-8B7D-E0F646DF8D74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59523" name="组合 2697">
                  <a:extLst>
                    <a:ext uri="{FF2B5EF4-FFF2-40B4-BE49-F238E27FC236}">
                      <a16:creationId xmlns:a16="http://schemas.microsoft.com/office/drawing/2014/main" id="{F10A01EA-7CF0-4922-A141-A0D460799A7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883"/>
                  <a:ext cx="45" cy="17"/>
                  <a:chOff x="2348" y="3465"/>
                  <a:chExt cx="198" cy="42"/>
                </a:xfrm>
              </p:grpSpPr>
              <p:sp>
                <p:nvSpPr>
                  <p:cNvPr id="59524" name="直线 2698">
                    <a:extLst>
                      <a:ext uri="{FF2B5EF4-FFF2-40B4-BE49-F238E27FC236}">
                        <a16:creationId xmlns:a16="http://schemas.microsoft.com/office/drawing/2014/main" id="{00484A1D-E4F4-42CB-86BE-104CA0E66BF9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525" name="直线 2699">
                    <a:extLst>
                      <a:ext uri="{FF2B5EF4-FFF2-40B4-BE49-F238E27FC236}">
                        <a16:creationId xmlns:a16="http://schemas.microsoft.com/office/drawing/2014/main" id="{A7675F7E-888B-459D-99DB-A801A208370C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59526" name="组合 2700">
                  <a:extLst>
                    <a:ext uri="{FF2B5EF4-FFF2-40B4-BE49-F238E27FC236}">
                      <a16:creationId xmlns:a16="http://schemas.microsoft.com/office/drawing/2014/main" id="{D8477BF3-C2F0-4F6C-9355-DA56742AAD3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901"/>
                  <a:ext cx="45" cy="16"/>
                  <a:chOff x="2348" y="3465"/>
                  <a:chExt cx="198" cy="42"/>
                </a:xfrm>
              </p:grpSpPr>
              <p:sp>
                <p:nvSpPr>
                  <p:cNvPr id="59527" name="直线 2701">
                    <a:extLst>
                      <a:ext uri="{FF2B5EF4-FFF2-40B4-BE49-F238E27FC236}">
                        <a16:creationId xmlns:a16="http://schemas.microsoft.com/office/drawing/2014/main" id="{B0550B14-BCFA-45F7-8D7B-57BF1A561E8D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528" name="直线 2702">
                    <a:extLst>
                      <a:ext uri="{FF2B5EF4-FFF2-40B4-BE49-F238E27FC236}">
                        <a16:creationId xmlns:a16="http://schemas.microsoft.com/office/drawing/2014/main" id="{35AA08FE-1F5B-4FEA-8284-37774A2F48F2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59529" name="组合 2703">
                  <a:extLst>
                    <a:ext uri="{FF2B5EF4-FFF2-40B4-BE49-F238E27FC236}">
                      <a16:creationId xmlns:a16="http://schemas.microsoft.com/office/drawing/2014/main" id="{E7387FCD-8B4F-4F52-BBE5-1136894AA61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918"/>
                  <a:ext cx="45" cy="16"/>
                  <a:chOff x="2348" y="3465"/>
                  <a:chExt cx="198" cy="42"/>
                </a:xfrm>
              </p:grpSpPr>
              <p:sp>
                <p:nvSpPr>
                  <p:cNvPr id="59530" name="直线 2704">
                    <a:extLst>
                      <a:ext uri="{FF2B5EF4-FFF2-40B4-BE49-F238E27FC236}">
                        <a16:creationId xmlns:a16="http://schemas.microsoft.com/office/drawing/2014/main" id="{87A2307C-8905-4128-AF01-D079C32CC11D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531" name="直线 2705">
                    <a:extLst>
                      <a:ext uri="{FF2B5EF4-FFF2-40B4-BE49-F238E27FC236}">
                        <a16:creationId xmlns:a16="http://schemas.microsoft.com/office/drawing/2014/main" id="{C95A19B1-7CA4-4F09-B72B-9B6E1D174E08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59532" name="组合 2706">
                  <a:extLst>
                    <a:ext uri="{FF2B5EF4-FFF2-40B4-BE49-F238E27FC236}">
                      <a16:creationId xmlns:a16="http://schemas.microsoft.com/office/drawing/2014/main" id="{6B0A7F68-500F-45DB-98CD-351D3BD1205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935"/>
                  <a:ext cx="45" cy="16"/>
                  <a:chOff x="2348" y="3465"/>
                  <a:chExt cx="198" cy="42"/>
                </a:xfrm>
              </p:grpSpPr>
              <p:sp>
                <p:nvSpPr>
                  <p:cNvPr id="59533" name="直线 2707">
                    <a:extLst>
                      <a:ext uri="{FF2B5EF4-FFF2-40B4-BE49-F238E27FC236}">
                        <a16:creationId xmlns:a16="http://schemas.microsoft.com/office/drawing/2014/main" id="{FFF22FA1-C094-41C6-99A9-DD2C192318FF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534" name="直线 2708">
                    <a:extLst>
                      <a:ext uri="{FF2B5EF4-FFF2-40B4-BE49-F238E27FC236}">
                        <a16:creationId xmlns:a16="http://schemas.microsoft.com/office/drawing/2014/main" id="{7F61A4D5-3D86-4091-B0F4-7FE411A6D16A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59535" name="组合 2709">
                  <a:extLst>
                    <a:ext uri="{FF2B5EF4-FFF2-40B4-BE49-F238E27FC236}">
                      <a16:creationId xmlns:a16="http://schemas.microsoft.com/office/drawing/2014/main" id="{A19AE71B-9A29-426B-B9D0-213A7DD3C009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953"/>
                  <a:ext cx="45" cy="16"/>
                  <a:chOff x="2348" y="3465"/>
                  <a:chExt cx="198" cy="42"/>
                </a:xfrm>
              </p:grpSpPr>
              <p:sp>
                <p:nvSpPr>
                  <p:cNvPr id="59536" name="直线 2710">
                    <a:extLst>
                      <a:ext uri="{FF2B5EF4-FFF2-40B4-BE49-F238E27FC236}">
                        <a16:creationId xmlns:a16="http://schemas.microsoft.com/office/drawing/2014/main" id="{7452D71C-79D1-44D5-B345-04E706863473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537" name="直线 2711">
                    <a:extLst>
                      <a:ext uri="{FF2B5EF4-FFF2-40B4-BE49-F238E27FC236}">
                        <a16:creationId xmlns:a16="http://schemas.microsoft.com/office/drawing/2014/main" id="{AB1C197B-286E-4DA2-AEA5-E59F3CC22D2E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59538" name="组合 2712">
                  <a:extLst>
                    <a:ext uri="{FF2B5EF4-FFF2-40B4-BE49-F238E27FC236}">
                      <a16:creationId xmlns:a16="http://schemas.microsoft.com/office/drawing/2014/main" id="{F3C0B2F2-E88F-41AB-8A17-E893791B651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970"/>
                  <a:ext cx="45" cy="16"/>
                  <a:chOff x="2348" y="3465"/>
                  <a:chExt cx="198" cy="42"/>
                </a:xfrm>
              </p:grpSpPr>
              <p:sp>
                <p:nvSpPr>
                  <p:cNvPr id="59539" name="直线 2713">
                    <a:extLst>
                      <a:ext uri="{FF2B5EF4-FFF2-40B4-BE49-F238E27FC236}">
                        <a16:creationId xmlns:a16="http://schemas.microsoft.com/office/drawing/2014/main" id="{CFD0187B-8FFB-4249-AAB5-58CAB0BF9F29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540" name="直线 2714">
                    <a:extLst>
                      <a:ext uri="{FF2B5EF4-FFF2-40B4-BE49-F238E27FC236}">
                        <a16:creationId xmlns:a16="http://schemas.microsoft.com/office/drawing/2014/main" id="{283B8E9D-E146-4649-85D8-667DB8C8D3A1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59541" name="自选图形 2716">
                <a:extLst>
                  <a:ext uri="{FF2B5EF4-FFF2-40B4-BE49-F238E27FC236}">
                    <a16:creationId xmlns:a16="http://schemas.microsoft.com/office/drawing/2014/main" id="{DE0196C3-B6E8-4906-B785-B231A36F35B6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878" y="5126"/>
                <a:ext cx="278" cy="23"/>
              </a:xfrm>
              <a:prstGeom prst="diamond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540" name="Group 4">
            <a:extLst>
              <a:ext uri="{FF2B5EF4-FFF2-40B4-BE49-F238E27FC236}">
                <a16:creationId xmlns:a16="http://schemas.microsoft.com/office/drawing/2014/main" id="{8AA74CFF-27A8-4CC7-879C-25DB36FC210F}"/>
              </a:ext>
            </a:extLst>
          </p:cNvPr>
          <p:cNvGrpSpPr>
            <a:grpSpLocks/>
          </p:cNvGrpSpPr>
          <p:nvPr/>
        </p:nvGrpSpPr>
        <p:grpSpPr bwMode="auto">
          <a:xfrm>
            <a:off x="2124075" y="188913"/>
            <a:ext cx="4824413" cy="3573462"/>
            <a:chOff x="3287" y="4593"/>
            <a:chExt cx="4278" cy="3168"/>
          </a:xfrm>
        </p:grpSpPr>
        <p:grpSp>
          <p:nvGrpSpPr>
            <p:cNvPr id="65541" name="组合 1326">
              <a:extLst>
                <a:ext uri="{FF2B5EF4-FFF2-40B4-BE49-F238E27FC236}">
                  <a16:creationId xmlns:a16="http://schemas.microsoft.com/office/drawing/2014/main" id="{8FF277F4-F605-41B4-9A99-3FDB002AE5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87" y="5518"/>
              <a:ext cx="993" cy="1761"/>
              <a:chOff x="6788" y="2421"/>
              <a:chExt cx="993" cy="1396"/>
            </a:xfrm>
          </p:grpSpPr>
          <p:sp>
            <p:nvSpPr>
              <p:cNvPr id="65542" name="矩形 1327">
                <a:extLst>
                  <a:ext uri="{FF2B5EF4-FFF2-40B4-BE49-F238E27FC236}">
                    <a16:creationId xmlns:a16="http://schemas.microsoft.com/office/drawing/2014/main" id="{721CE2E4-BEDC-4044-9CD4-6E3FD65ECD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95" y="2738"/>
                <a:ext cx="986" cy="1072"/>
              </a:xfrm>
              <a:prstGeom prst="rect">
                <a:avLst/>
              </a:prstGeom>
              <a:pattFill prst="dashHorz">
                <a:fgClr>
                  <a:srgbClr val="000000">
                    <a:alpha val="53000"/>
                  </a:srgbClr>
                </a:fgClr>
                <a:bgClr>
                  <a:srgbClr val="FFFFFF">
                    <a:alpha val="53000"/>
                  </a:srgbClr>
                </a:bgClr>
              </a:pattFill>
              <a:ln w="15875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cxnSp>
            <p:nvCxnSpPr>
              <p:cNvPr id="65543" name="自选图形 1328">
                <a:extLst>
                  <a:ext uri="{FF2B5EF4-FFF2-40B4-BE49-F238E27FC236}">
                    <a16:creationId xmlns:a16="http://schemas.microsoft.com/office/drawing/2014/main" id="{24A13C5C-E19B-4F33-A00B-C81530AC781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788" y="2421"/>
                <a:ext cx="0" cy="1386"/>
              </a:xfrm>
              <a:prstGeom prst="straightConnector1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5544" name="自选图形 1329">
                <a:extLst>
                  <a:ext uri="{FF2B5EF4-FFF2-40B4-BE49-F238E27FC236}">
                    <a16:creationId xmlns:a16="http://schemas.microsoft.com/office/drawing/2014/main" id="{256B0A9A-1AF3-4D3A-B2BE-8D0F21B53B3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781" y="2421"/>
                <a:ext cx="0" cy="1396"/>
              </a:xfrm>
              <a:prstGeom prst="straightConnector1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65545" name="文本框 2717">
              <a:extLst>
                <a:ext uri="{FF2B5EF4-FFF2-40B4-BE49-F238E27FC236}">
                  <a16:creationId xmlns:a16="http://schemas.microsoft.com/office/drawing/2014/main" id="{7A7EB652-800E-4912-A083-78BAB30A9DFE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3479" y="7486"/>
              <a:ext cx="646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ctr"/>
              <a:r>
                <a:rPr lang="zh-CN" altLang="en-US" sz="2000" b="1">
                  <a:latin typeface="方正书宋_GBK" charset="-122"/>
                  <a:ea typeface="方正书宋_GBK" charset="-122"/>
                </a:rPr>
                <a:t>图</a:t>
              </a:r>
              <a:r>
                <a:rPr lang="en-US" altLang="zh-CN" sz="2000" b="1">
                  <a:latin typeface="Times New Roman" panose="02020603050405020304" pitchFamily="18" charset="0"/>
                </a:rPr>
                <a:t>24</a:t>
              </a:r>
              <a:endParaRPr lang="en-US" altLang="zh-CN" sz="2000" b="1"/>
            </a:p>
          </p:txBody>
        </p:sp>
        <p:sp>
          <p:nvSpPr>
            <p:cNvPr id="65546" name="Text Box 1614">
              <a:extLst>
                <a:ext uri="{FF2B5EF4-FFF2-40B4-BE49-F238E27FC236}">
                  <a16:creationId xmlns:a16="http://schemas.microsoft.com/office/drawing/2014/main" id="{A25AE31A-878C-4EDF-BE16-AD5A01F99D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23" y="6707"/>
              <a:ext cx="280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2000" b="1" i="1">
                  <a:latin typeface="Times New Roman" panose="02020603050405020304" pitchFamily="18" charset="0"/>
                </a:rPr>
                <a:t>B</a:t>
              </a:r>
            </a:p>
            <a:p>
              <a:endParaRPr lang="en-US" altLang="zh-CN" sz="2000" b="1"/>
            </a:p>
          </p:txBody>
        </p:sp>
        <p:sp>
          <p:nvSpPr>
            <p:cNvPr id="65547" name="自选图形 2715">
              <a:extLst>
                <a:ext uri="{FF2B5EF4-FFF2-40B4-BE49-F238E27FC236}">
                  <a16:creationId xmlns:a16="http://schemas.microsoft.com/office/drawing/2014/main" id="{9F9834B0-5EA0-4041-B6B0-C30DB2970927}"/>
                </a:ext>
              </a:extLst>
            </p:cNvPr>
            <p:cNvSpPr>
              <a:spLocks noChangeAspect="1"/>
            </p:cNvSpPr>
            <p:nvPr/>
          </p:nvSpPr>
          <p:spPr bwMode="auto">
            <a:xfrm rot="5400000">
              <a:off x="3381" y="6349"/>
              <a:ext cx="772" cy="5"/>
            </a:xfrm>
            <a:prstGeom prst="leftBracket">
              <a:avLst>
                <a:gd name="adj" fmla="val 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48" name="矩形 2719">
              <a:extLst>
                <a:ext uri="{FF2B5EF4-FFF2-40B4-BE49-F238E27FC236}">
                  <a16:creationId xmlns:a16="http://schemas.microsoft.com/office/drawing/2014/main" id="{19831506-9903-486A-8118-B04FEB79C5C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588" y="5936"/>
              <a:ext cx="345" cy="269"/>
            </a:xfrm>
            <a:prstGeom prst="rect">
              <a:avLst/>
            </a:prstGeom>
            <a:gradFill rotWithShape="1">
              <a:gsLst>
                <a:gs pos="0">
                  <a:srgbClr val="FFFFFF">
                    <a:gamma/>
                    <a:shade val="61961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1961"/>
                    <a:invGamma/>
                  </a:srgbClr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49" name="矩形 2719">
              <a:extLst>
                <a:ext uri="{FF2B5EF4-FFF2-40B4-BE49-F238E27FC236}">
                  <a16:creationId xmlns:a16="http://schemas.microsoft.com/office/drawing/2014/main" id="{811EFB17-E401-42F6-9420-75D3970A53D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591" y="6738"/>
              <a:ext cx="345" cy="269"/>
            </a:xfrm>
            <a:prstGeom prst="rect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65550" name="组合 2602">
              <a:extLst>
                <a:ext uri="{FF2B5EF4-FFF2-40B4-BE49-F238E27FC236}">
                  <a16:creationId xmlns:a16="http://schemas.microsoft.com/office/drawing/2014/main" id="{682B1AF0-1B7A-45AB-9C4A-67AC24EB402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687" y="5637"/>
              <a:ext cx="140" cy="205"/>
              <a:chOff x="5284" y="3015"/>
              <a:chExt cx="5142" cy="5834"/>
            </a:xfrm>
          </p:grpSpPr>
          <p:sp>
            <p:nvSpPr>
              <p:cNvPr id="65551" name="任意多边形 2603">
                <a:extLst>
                  <a:ext uri="{FF2B5EF4-FFF2-40B4-BE49-F238E27FC236}">
                    <a16:creationId xmlns:a16="http://schemas.microsoft.com/office/drawing/2014/main" id="{C155F424-B0D5-4028-816D-0C8FC2D7A8D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284" y="3015"/>
                <a:ext cx="5142" cy="5834"/>
              </a:xfrm>
              <a:custGeom>
                <a:avLst/>
                <a:gdLst>
                  <a:gd name="T0" fmla="*/ 3632 w 5142"/>
                  <a:gd name="T1" fmla="*/ 2012 h 5834"/>
                  <a:gd name="T2" fmla="*/ 3776 w 5142"/>
                  <a:gd name="T3" fmla="*/ 1844 h 5834"/>
                  <a:gd name="T4" fmla="*/ 3944 w 5142"/>
                  <a:gd name="T5" fmla="*/ 1340 h 5834"/>
                  <a:gd name="T6" fmla="*/ 3980 w 5142"/>
                  <a:gd name="T7" fmla="*/ 740 h 5834"/>
                  <a:gd name="T8" fmla="*/ 3632 w 5142"/>
                  <a:gd name="T9" fmla="*/ 212 h 5834"/>
                  <a:gd name="T10" fmla="*/ 3128 w 5142"/>
                  <a:gd name="T11" fmla="*/ 20 h 5834"/>
                  <a:gd name="T12" fmla="*/ 2612 w 5142"/>
                  <a:gd name="T13" fmla="*/ 92 h 5834"/>
                  <a:gd name="T14" fmla="*/ 2336 w 5142"/>
                  <a:gd name="T15" fmla="*/ 488 h 5834"/>
                  <a:gd name="T16" fmla="*/ 2264 w 5142"/>
                  <a:gd name="T17" fmla="*/ 1112 h 5834"/>
                  <a:gd name="T18" fmla="*/ 2684 w 5142"/>
                  <a:gd name="T19" fmla="*/ 1892 h 5834"/>
                  <a:gd name="T20" fmla="*/ 3416 w 5142"/>
                  <a:gd name="T21" fmla="*/ 2888 h 5834"/>
                  <a:gd name="T22" fmla="*/ 3884 w 5142"/>
                  <a:gd name="T23" fmla="*/ 3416 h 5834"/>
                  <a:gd name="T24" fmla="*/ 4268 w 5142"/>
                  <a:gd name="T25" fmla="*/ 4112 h 5834"/>
                  <a:gd name="T26" fmla="*/ 4220 w 5142"/>
                  <a:gd name="T27" fmla="*/ 4592 h 5834"/>
                  <a:gd name="T28" fmla="*/ 3740 w 5142"/>
                  <a:gd name="T29" fmla="*/ 5012 h 5834"/>
                  <a:gd name="T30" fmla="*/ 2960 w 5142"/>
                  <a:gd name="T31" fmla="*/ 5024 h 5834"/>
                  <a:gd name="T32" fmla="*/ 2360 w 5142"/>
                  <a:gd name="T33" fmla="*/ 4808 h 5834"/>
                  <a:gd name="T34" fmla="*/ 1904 w 5142"/>
                  <a:gd name="T35" fmla="*/ 4460 h 5834"/>
                  <a:gd name="T36" fmla="*/ 1616 w 5142"/>
                  <a:gd name="T37" fmla="*/ 4208 h 5834"/>
                  <a:gd name="T38" fmla="*/ 1484 w 5142"/>
                  <a:gd name="T39" fmla="*/ 4124 h 5834"/>
                  <a:gd name="T40" fmla="*/ 1340 w 5142"/>
                  <a:gd name="T41" fmla="*/ 4052 h 5834"/>
                  <a:gd name="T42" fmla="*/ 1052 w 5142"/>
                  <a:gd name="T43" fmla="*/ 3932 h 5834"/>
                  <a:gd name="T44" fmla="*/ 752 w 5142"/>
                  <a:gd name="T45" fmla="*/ 3848 h 5834"/>
                  <a:gd name="T46" fmla="*/ 392 w 5142"/>
                  <a:gd name="T47" fmla="*/ 3788 h 5834"/>
                  <a:gd name="T48" fmla="*/ 128 w 5142"/>
                  <a:gd name="T49" fmla="*/ 3788 h 5834"/>
                  <a:gd name="T50" fmla="*/ 8 w 5142"/>
                  <a:gd name="T51" fmla="*/ 3836 h 5834"/>
                  <a:gd name="T52" fmla="*/ 176 w 5142"/>
                  <a:gd name="T53" fmla="*/ 3848 h 5834"/>
                  <a:gd name="T54" fmla="*/ 428 w 5142"/>
                  <a:gd name="T55" fmla="*/ 3968 h 5834"/>
                  <a:gd name="T56" fmla="*/ 644 w 5142"/>
                  <a:gd name="T57" fmla="*/ 4088 h 5834"/>
                  <a:gd name="T58" fmla="*/ 1148 w 5142"/>
                  <a:gd name="T59" fmla="*/ 4460 h 5834"/>
                  <a:gd name="T60" fmla="*/ 1616 w 5142"/>
                  <a:gd name="T61" fmla="*/ 5024 h 5834"/>
                  <a:gd name="T62" fmla="*/ 2288 w 5142"/>
                  <a:gd name="T63" fmla="*/ 5528 h 5834"/>
                  <a:gd name="T64" fmla="*/ 2936 w 5142"/>
                  <a:gd name="T65" fmla="*/ 5780 h 5834"/>
                  <a:gd name="T66" fmla="*/ 3524 w 5142"/>
                  <a:gd name="T67" fmla="*/ 5828 h 5834"/>
                  <a:gd name="T68" fmla="*/ 4112 w 5142"/>
                  <a:gd name="T69" fmla="*/ 5744 h 5834"/>
                  <a:gd name="T70" fmla="*/ 4592 w 5142"/>
                  <a:gd name="T71" fmla="*/ 5408 h 5834"/>
                  <a:gd name="T72" fmla="*/ 4880 w 5142"/>
                  <a:gd name="T73" fmla="*/ 5060 h 5834"/>
                  <a:gd name="T74" fmla="*/ 5048 w 5142"/>
                  <a:gd name="T75" fmla="*/ 4616 h 5834"/>
                  <a:gd name="T76" fmla="*/ 5096 w 5142"/>
                  <a:gd name="T77" fmla="*/ 4088 h 5834"/>
                  <a:gd name="T78" fmla="*/ 4772 w 5142"/>
                  <a:gd name="T79" fmla="*/ 3452 h 5834"/>
                  <a:gd name="T80" fmla="*/ 4280 w 5142"/>
                  <a:gd name="T81" fmla="*/ 2876 h 5834"/>
                  <a:gd name="T82" fmla="*/ 3812 w 5142"/>
                  <a:gd name="T83" fmla="*/ 2372 h 5834"/>
                  <a:gd name="T84" fmla="*/ 3620 w 5142"/>
                  <a:gd name="T85" fmla="*/ 2120 h 5834"/>
                  <a:gd name="T86" fmla="*/ 3632 w 5142"/>
                  <a:gd name="T87" fmla="*/ 2012 h 58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142" h="5834">
                    <a:moveTo>
                      <a:pt x="3632" y="2012"/>
                    </a:moveTo>
                    <a:cubicBezTo>
                      <a:pt x="3658" y="1966"/>
                      <a:pt x="3724" y="1956"/>
                      <a:pt x="3776" y="1844"/>
                    </a:cubicBezTo>
                    <a:cubicBezTo>
                      <a:pt x="3828" y="1732"/>
                      <a:pt x="3910" y="1524"/>
                      <a:pt x="3944" y="1340"/>
                    </a:cubicBezTo>
                    <a:cubicBezTo>
                      <a:pt x="3978" y="1156"/>
                      <a:pt x="4032" y="928"/>
                      <a:pt x="3980" y="740"/>
                    </a:cubicBezTo>
                    <a:cubicBezTo>
                      <a:pt x="3928" y="552"/>
                      <a:pt x="3774" y="332"/>
                      <a:pt x="3632" y="212"/>
                    </a:cubicBezTo>
                    <a:cubicBezTo>
                      <a:pt x="3490" y="92"/>
                      <a:pt x="3298" y="40"/>
                      <a:pt x="3128" y="20"/>
                    </a:cubicBezTo>
                    <a:cubicBezTo>
                      <a:pt x="2958" y="0"/>
                      <a:pt x="2744" y="14"/>
                      <a:pt x="2612" y="92"/>
                    </a:cubicBezTo>
                    <a:cubicBezTo>
                      <a:pt x="2480" y="170"/>
                      <a:pt x="2394" y="318"/>
                      <a:pt x="2336" y="488"/>
                    </a:cubicBezTo>
                    <a:cubicBezTo>
                      <a:pt x="2278" y="658"/>
                      <a:pt x="2206" y="878"/>
                      <a:pt x="2264" y="1112"/>
                    </a:cubicBezTo>
                    <a:cubicBezTo>
                      <a:pt x="2322" y="1346"/>
                      <a:pt x="2492" y="1596"/>
                      <a:pt x="2684" y="1892"/>
                    </a:cubicBezTo>
                    <a:cubicBezTo>
                      <a:pt x="2876" y="2188"/>
                      <a:pt x="3216" y="2634"/>
                      <a:pt x="3416" y="2888"/>
                    </a:cubicBezTo>
                    <a:cubicBezTo>
                      <a:pt x="3616" y="3142"/>
                      <a:pt x="3742" y="3212"/>
                      <a:pt x="3884" y="3416"/>
                    </a:cubicBezTo>
                    <a:cubicBezTo>
                      <a:pt x="4026" y="3620"/>
                      <a:pt x="4212" y="3916"/>
                      <a:pt x="4268" y="4112"/>
                    </a:cubicBezTo>
                    <a:cubicBezTo>
                      <a:pt x="4324" y="4308"/>
                      <a:pt x="4308" y="4442"/>
                      <a:pt x="4220" y="4592"/>
                    </a:cubicBezTo>
                    <a:cubicBezTo>
                      <a:pt x="4132" y="4742"/>
                      <a:pt x="3950" y="4940"/>
                      <a:pt x="3740" y="5012"/>
                    </a:cubicBezTo>
                    <a:cubicBezTo>
                      <a:pt x="3530" y="5084"/>
                      <a:pt x="3190" y="5058"/>
                      <a:pt x="2960" y="5024"/>
                    </a:cubicBezTo>
                    <a:cubicBezTo>
                      <a:pt x="2730" y="4990"/>
                      <a:pt x="2536" y="4902"/>
                      <a:pt x="2360" y="4808"/>
                    </a:cubicBezTo>
                    <a:cubicBezTo>
                      <a:pt x="2184" y="4714"/>
                      <a:pt x="2028" y="4560"/>
                      <a:pt x="1904" y="4460"/>
                    </a:cubicBezTo>
                    <a:cubicBezTo>
                      <a:pt x="1780" y="4360"/>
                      <a:pt x="1686" y="4264"/>
                      <a:pt x="1616" y="4208"/>
                    </a:cubicBezTo>
                    <a:cubicBezTo>
                      <a:pt x="1546" y="4152"/>
                      <a:pt x="1530" y="4150"/>
                      <a:pt x="1484" y="4124"/>
                    </a:cubicBezTo>
                    <a:cubicBezTo>
                      <a:pt x="1438" y="4098"/>
                      <a:pt x="1412" y="4084"/>
                      <a:pt x="1340" y="4052"/>
                    </a:cubicBezTo>
                    <a:cubicBezTo>
                      <a:pt x="1268" y="4020"/>
                      <a:pt x="1150" y="3966"/>
                      <a:pt x="1052" y="3932"/>
                    </a:cubicBezTo>
                    <a:cubicBezTo>
                      <a:pt x="954" y="3898"/>
                      <a:pt x="862" y="3872"/>
                      <a:pt x="752" y="3848"/>
                    </a:cubicBezTo>
                    <a:cubicBezTo>
                      <a:pt x="642" y="3824"/>
                      <a:pt x="496" y="3798"/>
                      <a:pt x="392" y="3788"/>
                    </a:cubicBezTo>
                    <a:cubicBezTo>
                      <a:pt x="288" y="3778"/>
                      <a:pt x="192" y="3780"/>
                      <a:pt x="128" y="3788"/>
                    </a:cubicBezTo>
                    <a:cubicBezTo>
                      <a:pt x="64" y="3796"/>
                      <a:pt x="0" y="3826"/>
                      <a:pt x="8" y="3836"/>
                    </a:cubicBezTo>
                    <a:cubicBezTo>
                      <a:pt x="16" y="3846"/>
                      <a:pt x="106" y="3826"/>
                      <a:pt x="176" y="3848"/>
                    </a:cubicBezTo>
                    <a:cubicBezTo>
                      <a:pt x="246" y="3870"/>
                      <a:pt x="350" y="3928"/>
                      <a:pt x="428" y="3968"/>
                    </a:cubicBezTo>
                    <a:cubicBezTo>
                      <a:pt x="506" y="4008"/>
                      <a:pt x="524" y="4006"/>
                      <a:pt x="644" y="4088"/>
                    </a:cubicBezTo>
                    <a:cubicBezTo>
                      <a:pt x="764" y="4170"/>
                      <a:pt x="986" y="4304"/>
                      <a:pt x="1148" y="4460"/>
                    </a:cubicBezTo>
                    <a:cubicBezTo>
                      <a:pt x="1310" y="4616"/>
                      <a:pt x="1426" y="4846"/>
                      <a:pt x="1616" y="5024"/>
                    </a:cubicBezTo>
                    <a:cubicBezTo>
                      <a:pt x="1806" y="5202"/>
                      <a:pt x="2068" y="5402"/>
                      <a:pt x="2288" y="5528"/>
                    </a:cubicBezTo>
                    <a:cubicBezTo>
                      <a:pt x="2508" y="5654"/>
                      <a:pt x="2730" y="5730"/>
                      <a:pt x="2936" y="5780"/>
                    </a:cubicBezTo>
                    <a:cubicBezTo>
                      <a:pt x="3142" y="5830"/>
                      <a:pt x="3328" y="5834"/>
                      <a:pt x="3524" y="5828"/>
                    </a:cubicBezTo>
                    <a:cubicBezTo>
                      <a:pt x="3720" y="5822"/>
                      <a:pt x="3934" y="5814"/>
                      <a:pt x="4112" y="5744"/>
                    </a:cubicBezTo>
                    <a:cubicBezTo>
                      <a:pt x="4290" y="5674"/>
                      <a:pt x="4464" y="5522"/>
                      <a:pt x="4592" y="5408"/>
                    </a:cubicBezTo>
                    <a:cubicBezTo>
                      <a:pt x="4720" y="5294"/>
                      <a:pt x="4804" y="5192"/>
                      <a:pt x="4880" y="5060"/>
                    </a:cubicBezTo>
                    <a:cubicBezTo>
                      <a:pt x="4956" y="4928"/>
                      <a:pt x="5012" y="4778"/>
                      <a:pt x="5048" y="4616"/>
                    </a:cubicBezTo>
                    <a:cubicBezTo>
                      <a:pt x="5084" y="4454"/>
                      <a:pt x="5142" y="4282"/>
                      <a:pt x="5096" y="4088"/>
                    </a:cubicBezTo>
                    <a:cubicBezTo>
                      <a:pt x="5050" y="3894"/>
                      <a:pt x="4908" y="3654"/>
                      <a:pt x="4772" y="3452"/>
                    </a:cubicBezTo>
                    <a:cubicBezTo>
                      <a:pt x="4636" y="3250"/>
                      <a:pt x="4440" y="3056"/>
                      <a:pt x="4280" y="2876"/>
                    </a:cubicBezTo>
                    <a:cubicBezTo>
                      <a:pt x="4120" y="2696"/>
                      <a:pt x="3922" y="2498"/>
                      <a:pt x="3812" y="2372"/>
                    </a:cubicBezTo>
                    <a:cubicBezTo>
                      <a:pt x="3702" y="2246"/>
                      <a:pt x="3652" y="2174"/>
                      <a:pt x="3620" y="2120"/>
                    </a:cubicBezTo>
                    <a:cubicBezTo>
                      <a:pt x="3588" y="2066"/>
                      <a:pt x="3606" y="2058"/>
                      <a:pt x="3632" y="2012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5552" name="任意多边形 2604">
                <a:extLst>
                  <a:ext uri="{FF2B5EF4-FFF2-40B4-BE49-F238E27FC236}">
                    <a16:creationId xmlns:a16="http://schemas.microsoft.com/office/drawing/2014/main" id="{8AF46CA6-216D-45CF-8EA5-0507C242027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002" y="3402"/>
                <a:ext cx="910" cy="1362"/>
              </a:xfrm>
              <a:custGeom>
                <a:avLst/>
                <a:gdLst>
                  <a:gd name="T0" fmla="*/ 650 w 910"/>
                  <a:gd name="T1" fmla="*/ 1362 h 1362"/>
                  <a:gd name="T2" fmla="*/ 830 w 910"/>
                  <a:gd name="T3" fmla="*/ 1050 h 1362"/>
                  <a:gd name="T4" fmla="*/ 902 w 910"/>
                  <a:gd name="T5" fmla="*/ 714 h 1362"/>
                  <a:gd name="T6" fmla="*/ 878 w 910"/>
                  <a:gd name="T7" fmla="*/ 414 h 1362"/>
                  <a:gd name="T8" fmla="*/ 770 w 910"/>
                  <a:gd name="T9" fmla="*/ 198 h 1362"/>
                  <a:gd name="T10" fmla="*/ 566 w 910"/>
                  <a:gd name="T11" fmla="*/ 54 h 1362"/>
                  <a:gd name="T12" fmla="*/ 278 w 910"/>
                  <a:gd name="T13" fmla="*/ 18 h 1362"/>
                  <a:gd name="T14" fmla="*/ 74 w 910"/>
                  <a:gd name="T15" fmla="*/ 162 h 1362"/>
                  <a:gd name="T16" fmla="*/ 2 w 910"/>
                  <a:gd name="T17" fmla="*/ 438 h 1362"/>
                  <a:gd name="T18" fmla="*/ 86 w 910"/>
                  <a:gd name="T19" fmla="*/ 798 h 1362"/>
                  <a:gd name="T20" fmla="*/ 146 w 910"/>
                  <a:gd name="T21" fmla="*/ 906 h 1362"/>
                  <a:gd name="T22" fmla="*/ 326 w 910"/>
                  <a:gd name="T23" fmla="*/ 1170 h 1362"/>
                  <a:gd name="T24" fmla="*/ 650 w 910"/>
                  <a:gd name="T25" fmla="*/ 1362 h 1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10" h="1362">
                    <a:moveTo>
                      <a:pt x="650" y="1362"/>
                    </a:moveTo>
                    <a:cubicBezTo>
                      <a:pt x="716" y="1354"/>
                      <a:pt x="788" y="1158"/>
                      <a:pt x="830" y="1050"/>
                    </a:cubicBezTo>
                    <a:cubicBezTo>
                      <a:pt x="872" y="942"/>
                      <a:pt x="894" y="820"/>
                      <a:pt x="902" y="714"/>
                    </a:cubicBezTo>
                    <a:cubicBezTo>
                      <a:pt x="910" y="608"/>
                      <a:pt x="900" y="500"/>
                      <a:pt x="878" y="414"/>
                    </a:cubicBezTo>
                    <a:cubicBezTo>
                      <a:pt x="856" y="328"/>
                      <a:pt x="822" y="258"/>
                      <a:pt x="770" y="198"/>
                    </a:cubicBezTo>
                    <a:cubicBezTo>
                      <a:pt x="718" y="138"/>
                      <a:pt x="648" y="84"/>
                      <a:pt x="566" y="54"/>
                    </a:cubicBezTo>
                    <a:cubicBezTo>
                      <a:pt x="484" y="24"/>
                      <a:pt x="360" y="0"/>
                      <a:pt x="278" y="18"/>
                    </a:cubicBezTo>
                    <a:cubicBezTo>
                      <a:pt x="196" y="36"/>
                      <a:pt x="120" y="92"/>
                      <a:pt x="74" y="162"/>
                    </a:cubicBezTo>
                    <a:cubicBezTo>
                      <a:pt x="28" y="232"/>
                      <a:pt x="0" y="332"/>
                      <a:pt x="2" y="438"/>
                    </a:cubicBezTo>
                    <a:cubicBezTo>
                      <a:pt x="4" y="544"/>
                      <a:pt x="62" y="720"/>
                      <a:pt x="86" y="798"/>
                    </a:cubicBezTo>
                    <a:cubicBezTo>
                      <a:pt x="110" y="876"/>
                      <a:pt x="106" y="844"/>
                      <a:pt x="146" y="906"/>
                    </a:cubicBezTo>
                    <a:cubicBezTo>
                      <a:pt x="186" y="968"/>
                      <a:pt x="242" y="1094"/>
                      <a:pt x="326" y="1170"/>
                    </a:cubicBezTo>
                    <a:cubicBezTo>
                      <a:pt x="410" y="1246"/>
                      <a:pt x="583" y="1322"/>
                      <a:pt x="650" y="1362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5553" name="自选图形 2605">
              <a:extLst>
                <a:ext uri="{FF2B5EF4-FFF2-40B4-BE49-F238E27FC236}">
                  <a16:creationId xmlns:a16="http://schemas.microsoft.com/office/drawing/2014/main" id="{81B3BF8F-FC54-4E6A-885C-09ACDCAABCC5}"/>
                </a:ext>
              </a:extLst>
            </p:cNvPr>
            <p:cNvSpPr>
              <a:spLocks noChangeAspect="1"/>
            </p:cNvSpPr>
            <p:nvPr/>
          </p:nvSpPr>
          <p:spPr bwMode="auto">
            <a:xfrm rot="5400000">
              <a:off x="3390" y="5287"/>
              <a:ext cx="770" cy="5"/>
            </a:xfrm>
            <a:prstGeom prst="leftBracket">
              <a:avLst>
                <a:gd name="adj" fmla="val 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65554" name="组合 2602">
              <a:extLst>
                <a:ext uri="{FF2B5EF4-FFF2-40B4-BE49-F238E27FC236}">
                  <a16:creationId xmlns:a16="http://schemas.microsoft.com/office/drawing/2014/main" id="{86B171EF-E000-4C43-AB5A-9B1B0EED0AE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 flipV="1">
              <a:off x="3721" y="5770"/>
              <a:ext cx="114" cy="166"/>
              <a:chOff x="5284" y="3015"/>
              <a:chExt cx="5142" cy="5834"/>
            </a:xfrm>
          </p:grpSpPr>
          <p:sp>
            <p:nvSpPr>
              <p:cNvPr id="65555" name="任意多边形 2603">
                <a:extLst>
                  <a:ext uri="{FF2B5EF4-FFF2-40B4-BE49-F238E27FC236}">
                    <a16:creationId xmlns:a16="http://schemas.microsoft.com/office/drawing/2014/main" id="{E07ED664-22BE-44C5-8BB9-98E50589539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284" y="3015"/>
                <a:ext cx="5142" cy="5834"/>
              </a:xfrm>
              <a:custGeom>
                <a:avLst/>
                <a:gdLst>
                  <a:gd name="T0" fmla="*/ 3632 w 5142"/>
                  <a:gd name="T1" fmla="*/ 2012 h 5834"/>
                  <a:gd name="T2" fmla="*/ 3776 w 5142"/>
                  <a:gd name="T3" fmla="*/ 1844 h 5834"/>
                  <a:gd name="T4" fmla="*/ 3944 w 5142"/>
                  <a:gd name="T5" fmla="*/ 1340 h 5834"/>
                  <a:gd name="T6" fmla="*/ 3980 w 5142"/>
                  <a:gd name="T7" fmla="*/ 740 h 5834"/>
                  <a:gd name="T8" fmla="*/ 3632 w 5142"/>
                  <a:gd name="T9" fmla="*/ 212 h 5834"/>
                  <a:gd name="T10" fmla="*/ 3128 w 5142"/>
                  <a:gd name="T11" fmla="*/ 20 h 5834"/>
                  <a:gd name="T12" fmla="*/ 2612 w 5142"/>
                  <a:gd name="T13" fmla="*/ 92 h 5834"/>
                  <a:gd name="T14" fmla="*/ 2336 w 5142"/>
                  <a:gd name="T15" fmla="*/ 488 h 5834"/>
                  <a:gd name="T16" fmla="*/ 2264 w 5142"/>
                  <a:gd name="T17" fmla="*/ 1112 h 5834"/>
                  <a:gd name="T18" fmla="*/ 2684 w 5142"/>
                  <a:gd name="T19" fmla="*/ 1892 h 5834"/>
                  <a:gd name="T20" fmla="*/ 3416 w 5142"/>
                  <a:gd name="T21" fmla="*/ 2888 h 5834"/>
                  <a:gd name="T22" fmla="*/ 3884 w 5142"/>
                  <a:gd name="T23" fmla="*/ 3416 h 5834"/>
                  <a:gd name="T24" fmla="*/ 4268 w 5142"/>
                  <a:gd name="T25" fmla="*/ 4112 h 5834"/>
                  <a:gd name="T26" fmla="*/ 4220 w 5142"/>
                  <a:gd name="T27" fmla="*/ 4592 h 5834"/>
                  <a:gd name="T28" fmla="*/ 3740 w 5142"/>
                  <a:gd name="T29" fmla="*/ 5012 h 5834"/>
                  <a:gd name="T30" fmla="*/ 2960 w 5142"/>
                  <a:gd name="T31" fmla="*/ 5024 h 5834"/>
                  <a:gd name="T32" fmla="*/ 2360 w 5142"/>
                  <a:gd name="T33" fmla="*/ 4808 h 5834"/>
                  <a:gd name="T34" fmla="*/ 1904 w 5142"/>
                  <a:gd name="T35" fmla="*/ 4460 h 5834"/>
                  <a:gd name="T36" fmla="*/ 1616 w 5142"/>
                  <a:gd name="T37" fmla="*/ 4208 h 5834"/>
                  <a:gd name="T38" fmla="*/ 1484 w 5142"/>
                  <a:gd name="T39" fmla="*/ 4124 h 5834"/>
                  <a:gd name="T40" fmla="*/ 1340 w 5142"/>
                  <a:gd name="T41" fmla="*/ 4052 h 5834"/>
                  <a:gd name="T42" fmla="*/ 1052 w 5142"/>
                  <a:gd name="T43" fmla="*/ 3932 h 5834"/>
                  <a:gd name="T44" fmla="*/ 752 w 5142"/>
                  <a:gd name="T45" fmla="*/ 3848 h 5834"/>
                  <a:gd name="T46" fmla="*/ 392 w 5142"/>
                  <a:gd name="T47" fmla="*/ 3788 h 5834"/>
                  <a:gd name="T48" fmla="*/ 128 w 5142"/>
                  <a:gd name="T49" fmla="*/ 3788 h 5834"/>
                  <a:gd name="T50" fmla="*/ 8 w 5142"/>
                  <a:gd name="T51" fmla="*/ 3836 h 5834"/>
                  <a:gd name="T52" fmla="*/ 176 w 5142"/>
                  <a:gd name="T53" fmla="*/ 3848 h 5834"/>
                  <a:gd name="T54" fmla="*/ 428 w 5142"/>
                  <a:gd name="T55" fmla="*/ 3968 h 5834"/>
                  <a:gd name="T56" fmla="*/ 644 w 5142"/>
                  <a:gd name="T57" fmla="*/ 4088 h 5834"/>
                  <a:gd name="T58" fmla="*/ 1148 w 5142"/>
                  <a:gd name="T59" fmla="*/ 4460 h 5834"/>
                  <a:gd name="T60" fmla="*/ 1616 w 5142"/>
                  <a:gd name="T61" fmla="*/ 5024 h 5834"/>
                  <a:gd name="T62" fmla="*/ 2288 w 5142"/>
                  <a:gd name="T63" fmla="*/ 5528 h 5834"/>
                  <a:gd name="T64" fmla="*/ 2936 w 5142"/>
                  <a:gd name="T65" fmla="*/ 5780 h 5834"/>
                  <a:gd name="T66" fmla="*/ 3524 w 5142"/>
                  <a:gd name="T67" fmla="*/ 5828 h 5834"/>
                  <a:gd name="T68" fmla="*/ 4112 w 5142"/>
                  <a:gd name="T69" fmla="*/ 5744 h 5834"/>
                  <a:gd name="T70" fmla="*/ 4592 w 5142"/>
                  <a:gd name="T71" fmla="*/ 5408 h 5834"/>
                  <a:gd name="T72" fmla="*/ 4880 w 5142"/>
                  <a:gd name="T73" fmla="*/ 5060 h 5834"/>
                  <a:gd name="T74" fmla="*/ 5048 w 5142"/>
                  <a:gd name="T75" fmla="*/ 4616 h 5834"/>
                  <a:gd name="T76" fmla="*/ 5096 w 5142"/>
                  <a:gd name="T77" fmla="*/ 4088 h 5834"/>
                  <a:gd name="T78" fmla="*/ 4772 w 5142"/>
                  <a:gd name="T79" fmla="*/ 3452 h 5834"/>
                  <a:gd name="T80" fmla="*/ 4280 w 5142"/>
                  <a:gd name="T81" fmla="*/ 2876 h 5834"/>
                  <a:gd name="T82" fmla="*/ 3812 w 5142"/>
                  <a:gd name="T83" fmla="*/ 2372 h 5834"/>
                  <a:gd name="T84" fmla="*/ 3620 w 5142"/>
                  <a:gd name="T85" fmla="*/ 2120 h 5834"/>
                  <a:gd name="T86" fmla="*/ 3632 w 5142"/>
                  <a:gd name="T87" fmla="*/ 2012 h 58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142" h="5834">
                    <a:moveTo>
                      <a:pt x="3632" y="2012"/>
                    </a:moveTo>
                    <a:cubicBezTo>
                      <a:pt x="3658" y="1966"/>
                      <a:pt x="3724" y="1956"/>
                      <a:pt x="3776" y="1844"/>
                    </a:cubicBezTo>
                    <a:cubicBezTo>
                      <a:pt x="3828" y="1732"/>
                      <a:pt x="3910" y="1524"/>
                      <a:pt x="3944" y="1340"/>
                    </a:cubicBezTo>
                    <a:cubicBezTo>
                      <a:pt x="3978" y="1156"/>
                      <a:pt x="4032" y="928"/>
                      <a:pt x="3980" y="740"/>
                    </a:cubicBezTo>
                    <a:cubicBezTo>
                      <a:pt x="3928" y="552"/>
                      <a:pt x="3774" y="332"/>
                      <a:pt x="3632" y="212"/>
                    </a:cubicBezTo>
                    <a:cubicBezTo>
                      <a:pt x="3490" y="92"/>
                      <a:pt x="3298" y="40"/>
                      <a:pt x="3128" y="20"/>
                    </a:cubicBezTo>
                    <a:cubicBezTo>
                      <a:pt x="2958" y="0"/>
                      <a:pt x="2744" y="14"/>
                      <a:pt x="2612" y="92"/>
                    </a:cubicBezTo>
                    <a:cubicBezTo>
                      <a:pt x="2480" y="170"/>
                      <a:pt x="2394" y="318"/>
                      <a:pt x="2336" y="488"/>
                    </a:cubicBezTo>
                    <a:cubicBezTo>
                      <a:pt x="2278" y="658"/>
                      <a:pt x="2206" y="878"/>
                      <a:pt x="2264" y="1112"/>
                    </a:cubicBezTo>
                    <a:cubicBezTo>
                      <a:pt x="2322" y="1346"/>
                      <a:pt x="2492" y="1596"/>
                      <a:pt x="2684" y="1892"/>
                    </a:cubicBezTo>
                    <a:cubicBezTo>
                      <a:pt x="2876" y="2188"/>
                      <a:pt x="3216" y="2634"/>
                      <a:pt x="3416" y="2888"/>
                    </a:cubicBezTo>
                    <a:cubicBezTo>
                      <a:pt x="3616" y="3142"/>
                      <a:pt x="3742" y="3212"/>
                      <a:pt x="3884" y="3416"/>
                    </a:cubicBezTo>
                    <a:cubicBezTo>
                      <a:pt x="4026" y="3620"/>
                      <a:pt x="4212" y="3916"/>
                      <a:pt x="4268" y="4112"/>
                    </a:cubicBezTo>
                    <a:cubicBezTo>
                      <a:pt x="4324" y="4308"/>
                      <a:pt x="4308" y="4442"/>
                      <a:pt x="4220" y="4592"/>
                    </a:cubicBezTo>
                    <a:cubicBezTo>
                      <a:pt x="4132" y="4742"/>
                      <a:pt x="3950" y="4940"/>
                      <a:pt x="3740" y="5012"/>
                    </a:cubicBezTo>
                    <a:cubicBezTo>
                      <a:pt x="3530" y="5084"/>
                      <a:pt x="3190" y="5058"/>
                      <a:pt x="2960" y="5024"/>
                    </a:cubicBezTo>
                    <a:cubicBezTo>
                      <a:pt x="2730" y="4990"/>
                      <a:pt x="2536" y="4902"/>
                      <a:pt x="2360" y="4808"/>
                    </a:cubicBezTo>
                    <a:cubicBezTo>
                      <a:pt x="2184" y="4714"/>
                      <a:pt x="2028" y="4560"/>
                      <a:pt x="1904" y="4460"/>
                    </a:cubicBezTo>
                    <a:cubicBezTo>
                      <a:pt x="1780" y="4360"/>
                      <a:pt x="1686" y="4264"/>
                      <a:pt x="1616" y="4208"/>
                    </a:cubicBezTo>
                    <a:cubicBezTo>
                      <a:pt x="1546" y="4152"/>
                      <a:pt x="1530" y="4150"/>
                      <a:pt x="1484" y="4124"/>
                    </a:cubicBezTo>
                    <a:cubicBezTo>
                      <a:pt x="1438" y="4098"/>
                      <a:pt x="1412" y="4084"/>
                      <a:pt x="1340" y="4052"/>
                    </a:cubicBezTo>
                    <a:cubicBezTo>
                      <a:pt x="1268" y="4020"/>
                      <a:pt x="1150" y="3966"/>
                      <a:pt x="1052" y="3932"/>
                    </a:cubicBezTo>
                    <a:cubicBezTo>
                      <a:pt x="954" y="3898"/>
                      <a:pt x="862" y="3872"/>
                      <a:pt x="752" y="3848"/>
                    </a:cubicBezTo>
                    <a:cubicBezTo>
                      <a:pt x="642" y="3824"/>
                      <a:pt x="496" y="3798"/>
                      <a:pt x="392" y="3788"/>
                    </a:cubicBezTo>
                    <a:cubicBezTo>
                      <a:pt x="288" y="3778"/>
                      <a:pt x="192" y="3780"/>
                      <a:pt x="128" y="3788"/>
                    </a:cubicBezTo>
                    <a:cubicBezTo>
                      <a:pt x="64" y="3796"/>
                      <a:pt x="0" y="3826"/>
                      <a:pt x="8" y="3836"/>
                    </a:cubicBezTo>
                    <a:cubicBezTo>
                      <a:pt x="16" y="3846"/>
                      <a:pt x="106" y="3826"/>
                      <a:pt x="176" y="3848"/>
                    </a:cubicBezTo>
                    <a:cubicBezTo>
                      <a:pt x="246" y="3870"/>
                      <a:pt x="350" y="3928"/>
                      <a:pt x="428" y="3968"/>
                    </a:cubicBezTo>
                    <a:cubicBezTo>
                      <a:pt x="506" y="4008"/>
                      <a:pt x="524" y="4006"/>
                      <a:pt x="644" y="4088"/>
                    </a:cubicBezTo>
                    <a:cubicBezTo>
                      <a:pt x="764" y="4170"/>
                      <a:pt x="986" y="4304"/>
                      <a:pt x="1148" y="4460"/>
                    </a:cubicBezTo>
                    <a:cubicBezTo>
                      <a:pt x="1310" y="4616"/>
                      <a:pt x="1426" y="4846"/>
                      <a:pt x="1616" y="5024"/>
                    </a:cubicBezTo>
                    <a:cubicBezTo>
                      <a:pt x="1806" y="5202"/>
                      <a:pt x="2068" y="5402"/>
                      <a:pt x="2288" y="5528"/>
                    </a:cubicBezTo>
                    <a:cubicBezTo>
                      <a:pt x="2508" y="5654"/>
                      <a:pt x="2730" y="5730"/>
                      <a:pt x="2936" y="5780"/>
                    </a:cubicBezTo>
                    <a:cubicBezTo>
                      <a:pt x="3142" y="5830"/>
                      <a:pt x="3328" y="5834"/>
                      <a:pt x="3524" y="5828"/>
                    </a:cubicBezTo>
                    <a:cubicBezTo>
                      <a:pt x="3720" y="5822"/>
                      <a:pt x="3934" y="5814"/>
                      <a:pt x="4112" y="5744"/>
                    </a:cubicBezTo>
                    <a:cubicBezTo>
                      <a:pt x="4290" y="5674"/>
                      <a:pt x="4464" y="5522"/>
                      <a:pt x="4592" y="5408"/>
                    </a:cubicBezTo>
                    <a:cubicBezTo>
                      <a:pt x="4720" y="5294"/>
                      <a:pt x="4804" y="5192"/>
                      <a:pt x="4880" y="5060"/>
                    </a:cubicBezTo>
                    <a:cubicBezTo>
                      <a:pt x="4956" y="4928"/>
                      <a:pt x="5012" y="4778"/>
                      <a:pt x="5048" y="4616"/>
                    </a:cubicBezTo>
                    <a:cubicBezTo>
                      <a:pt x="5084" y="4454"/>
                      <a:pt x="5142" y="4282"/>
                      <a:pt x="5096" y="4088"/>
                    </a:cubicBezTo>
                    <a:cubicBezTo>
                      <a:pt x="5050" y="3894"/>
                      <a:pt x="4908" y="3654"/>
                      <a:pt x="4772" y="3452"/>
                    </a:cubicBezTo>
                    <a:cubicBezTo>
                      <a:pt x="4636" y="3250"/>
                      <a:pt x="4440" y="3056"/>
                      <a:pt x="4280" y="2876"/>
                    </a:cubicBezTo>
                    <a:cubicBezTo>
                      <a:pt x="4120" y="2696"/>
                      <a:pt x="3922" y="2498"/>
                      <a:pt x="3812" y="2372"/>
                    </a:cubicBezTo>
                    <a:cubicBezTo>
                      <a:pt x="3702" y="2246"/>
                      <a:pt x="3652" y="2174"/>
                      <a:pt x="3620" y="2120"/>
                    </a:cubicBezTo>
                    <a:cubicBezTo>
                      <a:pt x="3588" y="2066"/>
                      <a:pt x="3606" y="2058"/>
                      <a:pt x="3632" y="2012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5556" name="任意多边形 2604">
                <a:extLst>
                  <a:ext uri="{FF2B5EF4-FFF2-40B4-BE49-F238E27FC236}">
                    <a16:creationId xmlns:a16="http://schemas.microsoft.com/office/drawing/2014/main" id="{8850EC38-2EA3-4C96-9E36-A445A270B8C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002" y="3402"/>
                <a:ext cx="910" cy="1362"/>
              </a:xfrm>
              <a:custGeom>
                <a:avLst/>
                <a:gdLst>
                  <a:gd name="T0" fmla="*/ 650 w 910"/>
                  <a:gd name="T1" fmla="*/ 1362 h 1362"/>
                  <a:gd name="T2" fmla="*/ 830 w 910"/>
                  <a:gd name="T3" fmla="*/ 1050 h 1362"/>
                  <a:gd name="T4" fmla="*/ 902 w 910"/>
                  <a:gd name="T5" fmla="*/ 714 h 1362"/>
                  <a:gd name="T6" fmla="*/ 878 w 910"/>
                  <a:gd name="T7" fmla="*/ 414 h 1362"/>
                  <a:gd name="T8" fmla="*/ 770 w 910"/>
                  <a:gd name="T9" fmla="*/ 198 h 1362"/>
                  <a:gd name="T10" fmla="*/ 566 w 910"/>
                  <a:gd name="T11" fmla="*/ 54 h 1362"/>
                  <a:gd name="T12" fmla="*/ 278 w 910"/>
                  <a:gd name="T13" fmla="*/ 18 h 1362"/>
                  <a:gd name="T14" fmla="*/ 74 w 910"/>
                  <a:gd name="T15" fmla="*/ 162 h 1362"/>
                  <a:gd name="T16" fmla="*/ 2 w 910"/>
                  <a:gd name="T17" fmla="*/ 438 h 1362"/>
                  <a:gd name="T18" fmla="*/ 86 w 910"/>
                  <a:gd name="T19" fmla="*/ 798 h 1362"/>
                  <a:gd name="T20" fmla="*/ 146 w 910"/>
                  <a:gd name="T21" fmla="*/ 906 h 1362"/>
                  <a:gd name="T22" fmla="*/ 326 w 910"/>
                  <a:gd name="T23" fmla="*/ 1170 h 1362"/>
                  <a:gd name="T24" fmla="*/ 650 w 910"/>
                  <a:gd name="T25" fmla="*/ 1362 h 1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10" h="1362">
                    <a:moveTo>
                      <a:pt x="650" y="1362"/>
                    </a:moveTo>
                    <a:cubicBezTo>
                      <a:pt x="716" y="1354"/>
                      <a:pt x="788" y="1158"/>
                      <a:pt x="830" y="1050"/>
                    </a:cubicBezTo>
                    <a:cubicBezTo>
                      <a:pt x="872" y="942"/>
                      <a:pt x="894" y="820"/>
                      <a:pt x="902" y="714"/>
                    </a:cubicBezTo>
                    <a:cubicBezTo>
                      <a:pt x="910" y="608"/>
                      <a:pt x="900" y="500"/>
                      <a:pt x="878" y="414"/>
                    </a:cubicBezTo>
                    <a:cubicBezTo>
                      <a:pt x="856" y="328"/>
                      <a:pt x="822" y="258"/>
                      <a:pt x="770" y="198"/>
                    </a:cubicBezTo>
                    <a:cubicBezTo>
                      <a:pt x="718" y="138"/>
                      <a:pt x="648" y="84"/>
                      <a:pt x="566" y="54"/>
                    </a:cubicBezTo>
                    <a:cubicBezTo>
                      <a:pt x="484" y="24"/>
                      <a:pt x="360" y="0"/>
                      <a:pt x="278" y="18"/>
                    </a:cubicBezTo>
                    <a:cubicBezTo>
                      <a:pt x="196" y="36"/>
                      <a:pt x="120" y="92"/>
                      <a:pt x="74" y="162"/>
                    </a:cubicBezTo>
                    <a:cubicBezTo>
                      <a:pt x="28" y="232"/>
                      <a:pt x="0" y="332"/>
                      <a:pt x="2" y="438"/>
                    </a:cubicBezTo>
                    <a:cubicBezTo>
                      <a:pt x="4" y="544"/>
                      <a:pt x="62" y="720"/>
                      <a:pt x="86" y="798"/>
                    </a:cubicBezTo>
                    <a:cubicBezTo>
                      <a:pt x="110" y="876"/>
                      <a:pt x="106" y="844"/>
                      <a:pt x="146" y="906"/>
                    </a:cubicBezTo>
                    <a:cubicBezTo>
                      <a:pt x="186" y="968"/>
                      <a:pt x="242" y="1094"/>
                      <a:pt x="326" y="1170"/>
                    </a:cubicBezTo>
                    <a:cubicBezTo>
                      <a:pt x="410" y="1246"/>
                      <a:pt x="583" y="1322"/>
                      <a:pt x="650" y="1362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5557" name="Text Box 1614">
              <a:extLst>
                <a:ext uri="{FF2B5EF4-FFF2-40B4-BE49-F238E27FC236}">
                  <a16:creationId xmlns:a16="http://schemas.microsoft.com/office/drawing/2014/main" id="{E1212BD3-8F76-48EC-A859-1446A83B6C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92" y="5904"/>
              <a:ext cx="280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2000" b="1" i="1">
                  <a:latin typeface="Times New Roman" panose="02020603050405020304" pitchFamily="18" charset="0"/>
                </a:rPr>
                <a:t>A</a:t>
              </a:r>
            </a:p>
            <a:p>
              <a:endParaRPr lang="en-US" altLang="zh-CN" sz="2000" b="1"/>
            </a:p>
          </p:txBody>
        </p:sp>
        <p:sp>
          <p:nvSpPr>
            <p:cNvPr id="65558" name="Text Box 1614">
              <a:extLst>
                <a:ext uri="{FF2B5EF4-FFF2-40B4-BE49-F238E27FC236}">
                  <a16:creationId xmlns:a16="http://schemas.microsoft.com/office/drawing/2014/main" id="{71552AB9-D347-45C9-B334-3693BF7753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98" y="6710"/>
              <a:ext cx="280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2000" b="1" i="1">
                  <a:latin typeface="Times New Roman" panose="02020603050405020304" pitchFamily="18" charset="0"/>
                </a:rPr>
                <a:t>B</a:t>
              </a:r>
            </a:p>
            <a:p>
              <a:endParaRPr lang="en-US" altLang="zh-CN" sz="2000" b="1"/>
            </a:p>
          </p:txBody>
        </p:sp>
        <p:sp>
          <p:nvSpPr>
            <p:cNvPr id="65559" name="文本框 2717">
              <a:extLst>
                <a:ext uri="{FF2B5EF4-FFF2-40B4-BE49-F238E27FC236}">
                  <a16:creationId xmlns:a16="http://schemas.microsoft.com/office/drawing/2014/main" id="{ABC01FEC-09DA-4FBA-84FB-DDA923E517DD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5625" y="7490"/>
              <a:ext cx="646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ctr"/>
              <a:r>
                <a:rPr lang="zh-CN" altLang="en-US" sz="2000" b="1">
                  <a:latin typeface="方正书宋_GBK" charset="-122"/>
                  <a:ea typeface="方正书宋_GBK" charset="-122"/>
                </a:rPr>
                <a:t>图</a:t>
              </a:r>
              <a:r>
                <a:rPr lang="en-US" altLang="zh-CN" sz="2000" b="1">
                  <a:latin typeface="Times New Roman" panose="02020603050405020304" pitchFamily="18" charset="0"/>
                </a:rPr>
                <a:t>25</a:t>
              </a:r>
              <a:endParaRPr lang="en-US" altLang="zh-CN" sz="2000" b="1"/>
            </a:p>
          </p:txBody>
        </p:sp>
        <p:sp>
          <p:nvSpPr>
            <p:cNvPr id="65560" name="直线 1003">
              <a:extLst>
                <a:ext uri="{FF2B5EF4-FFF2-40B4-BE49-F238E27FC236}">
                  <a16:creationId xmlns:a16="http://schemas.microsoft.com/office/drawing/2014/main" id="{D8056ACE-F2F9-452A-B3CA-ACAF77F5A9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20" y="7162"/>
              <a:ext cx="2060" cy="1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61" name="文本框 1004">
              <a:extLst>
                <a:ext uri="{FF2B5EF4-FFF2-40B4-BE49-F238E27FC236}">
                  <a16:creationId xmlns:a16="http://schemas.microsoft.com/office/drawing/2014/main" id="{8877B7EF-99FC-4B90-B73C-D04D164C7B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79" y="7198"/>
              <a:ext cx="486" cy="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2000" b="1" i="1">
                  <a:latin typeface="Times New Roman" panose="02020603050405020304" pitchFamily="18" charset="0"/>
                </a:rPr>
                <a:t>h/</a:t>
              </a:r>
              <a:r>
                <a:rPr lang="en-US" altLang="zh-CN" sz="2000" b="1">
                  <a:latin typeface="Times New Roman" panose="02020603050405020304" pitchFamily="18" charset="0"/>
                </a:rPr>
                <a:t>m</a:t>
              </a:r>
              <a:endParaRPr lang="en-US" altLang="zh-CN" sz="2000" b="1"/>
            </a:p>
          </p:txBody>
        </p:sp>
        <p:sp>
          <p:nvSpPr>
            <p:cNvPr id="65562" name="直线 1005">
              <a:extLst>
                <a:ext uri="{FF2B5EF4-FFF2-40B4-BE49-F238E27FC236}">
                  <a16:creationId xmlns:a16="http://schemas.microsoft.com/office/drawing/2014/main" id="{3841DFE0-9BF5-4964-9CD2-DF78B055DD4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>
              <a:off x="4338" y="6365"/>
              <a:ext cx="156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63" name="文本框 1006">
              <a:extLst>
                <a:ext uri="{FF2B5EF4-FFF2-40B4-BE49-F238E27FC236}">
                  <a16:creationId xmlns:a16="http://schemas.microsoft.com/office/drawing/2014/main" id="{60E2FBC3-662D-47DC-A60C-FACACB081C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4" y="5438"/>
              <a:ext cx="460" cy="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2000" b="1" i="1">
                  <a:latin typeface="Times New Roman" panose="02020603050405020304" pitchFamily="18" charset="0"/>
                </a:rPr>
                <a:t>F/</a:t>
              </a:r>
              <a:r>
                <a:rPr lang="en-US" altLang="zh-CN" sz="2000" b="1">
                  <a:latin typeface="Times New Roman" panose="02020603050405020304" pitchFamily="18" charset="0"/>
                </a:rPr>
                <a:t>N</a:t>
              </a:r>
              <a:endParaRPr lang="en-US" altLang="zh-CN" sz="2000" b="1"/>
            </a:p>
          </p:txBody>
        </p:sp>
        <p:sp>
          <p:nvSpPr>
            <p:cNvPr id="65564" name="文本框 1007">
              <a:extLst>
                <a:ext uri="{FF2B5EF4-FFF2-40B4-BE49-F238E27FC236}">
                  <a16:creationId xmlns:a16="http://schemas.microsoft.com/office/drawing/2014/main" id="{FFADADF8-9AA4-411C-8DB7-00FBBC88F8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6" y="7053"/>
              <a:ext cx="333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2000" b="1" i="1">
                  <a:latin typeface="Times New Roman" panose="02020603050405020304" pitchFamily="18" charset="0"/>
                </a:rPr>
                <a:t>O</a:t>
              </a:r>
              <a:endParaRPr lang="en-US" altLang="zh-CN" sz="2000" b="1"/>
            </a:p>
          </p:txBody>
        </p:sp>
        <p:cxnSp>
          <p:nvCxnSpPr>
            <p:cNvPr id="65565" name="自选图形 1008">
              <a:extLst>
                <a:ext uri="{FF2B5EF4-FFF2-40B4-BE49-F238E27FC236}">
                  <a16:creationId xmlns:a16="http://schemas.microsoft.com/office/drawing/2014/main" id="{10BC0148-6C9C-4263-8DA9-E79A03961D0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121" y="6363"/>
              <a:ext cx="369" cy="453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5566" name="自选图形 1009">
              <a:extLst>
                <a:ext uri="{FF2B5EF4-FFF2-40B4-BE49-F238E27FC236}">
                  <a16:creationId xmlns:a16="http://schemas.microsoft.com/office/drawing/2014/main" id="{A6459717-0B0D-4C73-AA83-3912D8D6575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490" y="6366"/>
              <a:ext cx="694" cy="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5567" name="自选图形 1008">
              <a:extLst>
                <a:ext uri="{FF2B5EF4-FFF2-40B4-BE49-F238E27FC236}">
                  <a16:creationId xmlns:a16="http://schemas.microsoft.com/office/drawing/2014/main" id="{96B79990-3AAA-4281-BF41-180E170B2BE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6184" y="6085"/>
              <a:ext cx="352" cy="281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5568" name="自选图形 1009">
              <a:extLst>
                <a:ext uri="{FF2B5EF4-FFF2-40B4-BE49-F238E27FC236}">
                  <a16:creationId xmlns:a16="http://schemas.microsoft.com/office/drawing/2014/main" id="{2A7859CB-B71A-46C7-9631-E385D0A51C3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518" y="6814"/>
              <a:ext cx="541" cy="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5569" name="自选图形 1008">
              <a:extLst>
                <a:ext uri="{FF2B5EF4-FFF2-40B4-BE49-F238E27FC236}">
                  <a16:creationId xmlns:a16="http://schemas.microsoft.com/office/drawing/2014/main" id="{D3B60D44-5932-4849-8E20-D626D7CCC4B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6529" y="6023"/>
              <a:ext cx="7" cy="115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65570" name="文本框 1007">
              <a:extLst>
                <a:ext uri="{FF2B5EF4-FFF2-40B4-BE49-F238E27FC236}">
                  <a16:creationId xmlns:a16="http://schemas.microsoft.com/office/drawing/2014/main" id="{D366C0A3-5F39-4DFC-8AC6-BF343E57C4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81" y="6640"/>
              <a:ext cx="333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2000" b="1" i="1">
                  <a:latin typeface="Times New Roman" panose="02020603050405020304" pitchFamily="18" charset="0"/>
                </a:rPr>
                <a:t>F</a:t>
              </a:r>
              <a:r>
                <a:rPr lang="en-US" altLang="zh-CN" sz="2000" b="1" baseline="-25000">
                  <a:latin typeface="Times New Roman" panose="02020603050405020304" pitchFamily="18" charset="0"/>
                </a:rPr>
                <a:t>0</a:t>
              </a:r>
              <a:endParaRPr lang="en-US" altLang="zh-CN" sz="2000" b="1"/>
            </a:p>
          </p:txBody>
        </p:sp>
        <p:sp>
          <p:nvSpPr>
            <p:cNvPr id="65571" name="文本框 1007">
              <a:extLst>
                <a:ext uri="{FF2B5EF4-FFF2-40B4-BE49-F238E27FC236}">
                  <a16:creationId xmlns:a16="http://schemas.microsoft.com/office/drawing/2014/main" id="{6B410569-9577-4321-A61E-DAABEADDDD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7" y="6209"/>
              <a:ext cx="333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2000" b="1" i="1">
                  <a:latin typeface="Times New Roman" panose="02020603050405020304" pitchFamily="18" charset="0"/>
                </a:rPr>
                <a:t>F</a:t>
              </a:r>
              <a:r>
                <a:rPr lang="en-US" altLang="zh-CN" sz="2000" b="1" baseline="-25000">
                  <a:latin typeface="Times New Roman" panose="02020603050405020304" pitchFamily="18" charset="0"/>
                </a:rPr>
                <a:t>1</a:t>
              </a:r>
              <a:endParaRPr lang="en-US" altLang="zh-CN" sz="2000" b="1"/>
            </a:p>
          </p:txBody>
        </p:sp>
        <p:cxnSp>
          <p:nvCxnSpPr>
            <p:cNvPr id="65572" name="自选图形 1008">
              <a:extLst>
                <a:ext uri="{FF2B5EF4-FFF2-40B4-BE49-F238E27FC236}">
                  <a16:creationId xmlns:a16="http://schemas.microsoft.com/office/drawing/2014/main" id="{E53F3029-A92E-46BA-9DE0-75E68CE26A3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5132" y="6363"/>
              <a:ext cx="358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5573" name="自选图形 1008">
              <a:extLst>
                <a:ext uri="{FF2B5EF4-FFF2-40B4-BE49-F238E27FC236}">
                  <a16:creationId xmlns:a16="http://schemas.microsoft.com/office/drawing/2014/main" id="{1D146867-1339-4395-AA78-77AF938BB5E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5120" y="6822"/>
              <a:ext cx="1578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65574" name="Oval 38">
              <a:extLst>
                <a:ext uri="{FF2B5EF4-FFF2-40B4-BE49-F238E27FC236}">
                  <a16:creationId xmlns:a16="http://schemas.microsoft.com/office/drawing/2014/main" id="{F2C60DC5-F82F-4B81-A0A0-1719B7012D3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507" y="6790"/>
              <a:ext cx="40" cy="4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65575" name="Group 39">
              <a:extLst>
                <a:ext uri="{FF2B5EF4-FFF2-40B4-BE49-F238E27FC236}">
                  <a16:creationId xmlns:a16="http://schemas.microsoft.com/office/drawing/2014/main" id="{A6E08D04-4746-44FC-81CB-603A6EA914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72" y="4593"/>
              <a:ext cx="189" cy="666"/>
              <a:chOff x="3683" y="4449"/>
              <a:chExt cx="690" cy="1152"/>
            </a:xfrm>
          </p:grpSpPr>
          <p:grpSp>
            <p:nvGrpSpPr>
              <p:cNvPr id="65576" name="组合 2606">
                <a:extLst>
                  <a:ext uri="{FF2B5EF4-FFF2-40B4-BE49-F238E27FC236}">
                    <a16:creationId xmlns:a16="http://schemas.microsoft.com/office/drawing/2014/main" id="{631334DA-F63C-490D-BA95-31B9D4E897EC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683" y="4449"/>
                <a:ext cx="690" cy="1152"/>
                <a:chOff x="1824" y="3231"/>
                <a:chExt cx="738" cy="2462"/>
              </a:xfrm>
            </p:grpSpPr>
            <p:grpSp>
              <p:nvGrpSpPr>
                <p:cNvPr id="65577" name="组合 2607">
                  <a:extLst>
                    <a:ext uri="{FF2B5EF4-FFF2-40B4-BE49-F238E27FC236}">
                      <a16:creationId xmlns:a16="http://schemas.microsoft.com/office/drawing/2014/main" id="{E17925F2-A4CC-4692-99C9-83D0A90B1BCE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1824" y="3231"/>
                  <a:ext cx="738" cy="2462"/>
                  <a:chOff x="1794" y="3186"/>
                  <a:chExt cx="738" cy="2462"/>
                </a:xfrm>
              </p:grpSpPr>
              <p:grpSp>
                <p:nvGrpSpPr>
                  <p:cNvPr id="65578" name="组合 2608">
                    <a:extLst>
                      <a:ext uri="{FF2B5EF4-FFF2-40B4-BE49-F238E27FC236}">
                        <a16:creationId xmlns:a16="http://schemas.microsoft.com/office/drawing/2014/main" id="{F77740BB-8B05-490B-9D0A-39AFCFD5AE38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988" y="3186"/>
                    <a:ext cx="345" cy="345"/>
                    <a:chOff x="2594" y="3147"/>
                    <a:chExt cx="345" cy="345"/>
                  </a:xfrm>
                </p:grpSpPr>
                <p:sp>
                  <p:nvSpPr>
                    <p:cNvPr id="65579" name="椭圆 2609">
                      <a:extLst>
                        <a:ext uri="{FF2B5EF4-FFF2-40B4-BE49-F238E27FC236}">
                          <a16:creationId xmlns:a16="http://schemas.microsoft.com/office/drawing/2014/main" id="{A7BA5D96-D95D-45AE-BF58-03018267E1FC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94" y="3147"/>
                      <a:ext cx="345" cy="345"/>
                    </a:xfrm>
                    <a:prstGeom prst="ellips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5580" name="椭圆 2610">
                      <a:extLst>
                        <a:ext uri="{FF2B5EF4-FFF2-40B4-BE49-F238E27FC236}">
                          <a16:creationId xmlns:a16="http://schemas.microsoft.com/office/drawing/2014/main" id="{0CA5C3ED-8298-42A5-B1F3-9D86675EC250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646" y="3201"/>
                      <a:ext cx="240" cy="24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65581" name="矩形 2611">
                    <a:extLst>
                      <a:ext uri="{FF2B5EF4-FFF2-40B4-BE49-F238E27FC236}">
                        <a16:creationId xmlns:a16="http://schemas.microsoft.com/office/drawing/2014/main" id="{990CBFD1-D264-49D3-94AD-D35208FF4380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125" y="3464"/>
                    <a:ext cx="71" cy="133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582" name="矩形 2612">
                    <a:extLst>
                      <a:ext uri="{FF2B5EF4-FFF2-40B4-BE49-F238E27FC236}">
                        <a16:creationId xmlns:a16="http://schemas.microsoft.com/office/drawing/2014/main" id="{5CBD3DC9-FABB-490C-A755-7A168060A8A7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794" y="3684"/>
                    <a:ext cx="738" cy="1844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583" name="直线 2613">
                    <a:extLst>
                      <a:ext uri="{FF2B5EF4-FFF2-40B4-BE49-F238E27FC236}">
                        <a16:creationId xmlns:a16="http://schemas.microsoft.com/office/drawing/2014/main" id="{4D41F2AC-6204-41B5-8EF7-6C8CF3722D6F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59" y="5534"/>
                    <a:ext cx="420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FFFF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584" name="弧形 2614">
                    <a:extLst>
                      <a:ext uri="{FF2B5EF4-FFF2-40B4-BE49-F238E27FC236}">
                        <a16:creationId xmlns:a16="http://schemas.microsoft.com/office/drawing/2014/main" id="{B5FC3D46-179D-43F2-9ECF-45012EC2D91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932" y="3565"/>
                    <a:ext cx="458" cy="275"/>
                  </a:xfrm>
                  <a:custGeom>
                    <a:avLst/>
                    <a:gdLst>
                      <a:gd name="G0" fmla="+- 18002 0 0"/>
                      <a:gd name="G1" fmla="+- 21600 0 0"/>
                      <a:gd name="G2" fmla="+- 21600 0 0"/>
                      <a:gd name="T0" fmla="*/ 0 w 35939"/>
                      <a:gd name="T1" fmla="*/ 9662 h 21600"/>
                      <a:gd name="T2" fmla="*/ 35939 w 35939"/>
                      <a:gd name="T3" fmla="*/ 9565 h 21600"/>
                      <a:gd name="T4" fmla="*/ 18002 w 35939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5939" h="21600" fill="none" extrusionOk="0">
                        <a:moveTo>
                          <a:pt x="0" y="9662"/>
                        </a:moveTo>
                        <a:cubicBezTo>
                          <a:pt x="4002" y="3627"/>
                          <a:pt x="10761" y="0"/>
                          <a:pt x="18002" y="0"/>
                        </a:cubicBezTo>
                        <a:cubicBezTo>
                          <a:pt x="25201" y="0"/>
                          <a:pt x="31927" y="3586"/>
                          <a:pt x="35938" y="9565"/>
                        </a:cubicBezTo>
                      </a:path>
                      <a:path w="35939" h="21600" stroke="0" extrusionOk="0">
                        <a:moveTo>
                          <a:pt x="0" y="9662"/>
                        </a:moveTo>
                        <a:cubicBezTo>
                          <a:pt x="4002" y="3627"/>
                          <a:pt x="10761" y="0"/>
                          <a:pt x="18002" y="0"/>
                        </a:cubicBezTo>
                        <a:cubicBezTo>
                          <a:pt x="25201" y="0"/>
                          <a:pt x="31927" y="3586"/>
                          <a:pt x="35938" y="9565"/>
                        </a:cubicBezTo>
                        <a:lnTo>
                          <a:pt x="18002" y="2160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585" name="弧形 2615">
                    <a:extLst>
                      <a:ext uri="{FF2B5EF4-FFF2-40B4-BE49-F238E27FC236}">
                        <a16:creationId xmlns:a16="http://schemas.microsoft.com/office/drawing/2014/main" id="{E3701CCD-5240-4EFF-A3C0-14EED18A691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flipV="1">
                    <a:off x="1926" y="5373"/>
                    <a:ext cx="458" cy="275"/>
                  </a:xfrm>
                  <a:custGeom>
                    <a:avLst/>
                    <a:gdLst>
                      <a:gd name="G0" fmla="+- 18002 0 0"/>
                      <a:gd name="G1" fmla="+- 21600 0 0"/>
                      <a:gd name="G2" fmla="+- 21600 0 0"/>
                      <a:gd name="T0" fmla="*/ 0 w 35939"/>
                      <a:gd name="T1" fmla="*/ 9662 h 21600"/>
                      <a:gd name="T2" fmla="*/ 35939 w 35939"/>
                      <a:gd name="T3" fmla="*/ 9565 h 21600"/>
                      <a:gd name="T4" fmla="*/ 18002 w 35939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5939" h="21600" fill="none" extrusionOk="0">
                        <a:moveTo>
                          <a:pt x="0" y="9662"/>
                        </a:moveTo>
                        <a:cubicBezTo>
                          <a:pt x="4002" y="3627"/>
                          <a:pt x="10761" y="0"/>
                          <a:pt x="18002" y="0"/>
                        </a:cubicBezTo>
                        <a:cubicBezTo>
                          <a:pt x="25201" y="0"/>
                          <a:pt x="31927" y="3586"/>
                          <a:pt x="35938" y="9565"/>
                        </a:cubicBezTo>
                      </a:path>
                      <a:path w="35939" h="21600" stroke="0" extrusionOk="0">
                        <a:moveTo>
                          <a:pt x="0" y="9662"/>
                        </a:moveTo>
                        <a:cubicBezTo>
                          <a:pt x="4002" y="3627"/>
                          <a:pt x="10761" y="0"/>
                          <a:pt x="18002" y="0"/>
                        </a:cubicBezTo>
                        <a:cubicBezTo>
                          <a:pt x="25201" y="0"/>
                          <a:pt x="31927" y="3586"/>
                          <a:pt x="35938" y="9565"/>
                        </a:cubicBezTo>
                        <a:lnTo>
                          <a:pt x="18002" y="2160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65586" name="直线 2616">
                  <a:extLst>
                    <a:ext uri="{FF2B5EF4-FFF2-40B4-BE49-F238E27FC236}">
                      <a16:creationId xmlns:a16="http://schemas.microsoft.com/office/drawing/2014/main" id="{E76A6634-37CB-4911-9D13-D49CB1D250A9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>
                  <a:off x="1987" y="3744"/>
                  <a:ext cx="420" cy="0"/>
                </a:xfrm>
                <a:prstGeom prst="line">
                  <a:avLst/>
                </a:prstGeom>
                <a:noFill/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grpSp>
              <p:nvGrpSpPr>
                <p:cNvPr id="65587" name="组合 2617">
                  <a:extLst>
                    <a:ext uri="{FF2B5EF4-FFF2-40B4-BE49-F238E27FC236}">
                      <a16:creationId xmlns:a16="http://schemas.microsoft.com/office/drawing/2014/main" id="{0F80557B-AE3C-4011-B4E0-FE97214520B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2004" y="4078"/>
                  <a:ext cx="384" cy="1349"/>
                  <a:chOff x="5168" y="10230"/>
                  <a:chExt cx="539" cy="2250"/>
                </a:xfrm>
              </p:grpSpPr>
              <p:sp>
                <p:nvSpPr>
                  <p:cNvPr id="65588" name="直线 2618">
                    <a:extLst>
                      <a:ext uri="{FF2B5EF4-FFF2-40B4-BE49-F238E27FC236}">
                        <a16:creationId xmlns:a16="http://schemas.microsoft.com/office/drawing/2014/main" id="{6EA34549-5EEF-4EAE-8FE0-1B1D996B34F9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182" y="10230"/>
                    <a:ext cx="52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589" name="直线 2619">
                    <a:extLst>
                      <a:ext uri="{FF2B5EF4-FFF2-40B4-BE49-F238E27FC236}">
                        <a16:creationId xmlns:a16="http://schemas.microsoft.com/office/drawing/2014/main" id="{22CB33E8-009B-43D8-806D-9B288EA2A8B2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032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590" name="直线 2620">
                    <a:extLst>
                      <a:ext uri="{FF2B5EF4-FFF2-40B4-BE49-F238E27FC236}">
                        <a16:creationId xmlns:a16="http://schemas.microsoft.com/office/drawing/2014/main" id="{E107C6CC-3073-4EE1-94D0-C108416C6CB6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041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591" name="直线 2621">
                    <a:extLst>
                      <a:ext uri="{FF2B5EF4-FFF2-40B4-BE49-F238E27FC236}">
                        <a16:creationId xmlns:a16="http://schemas.microsoft.com/office/drawing/2014/main" id="{2200C964-4236-47C3-B0F5-A2CE23E4CFCC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050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592" name="直线 2622">
                    <a:extLst>
                      <a:ext uri="{FF2B5EF4-FFF2-40B4-BE49-F238E27FC236}">
                        <a16:creationId xmlns:a16="http://schemas.microsoft.com/office/drawing/2014/main" id="{A18EA5A1-FE4B-4E70-926C-4A6743279811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059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593" name="直线 2623">
                    <a:extLst>
                      <a:ext uri="{FF2B5EF4-FFF2-40B4-BE49-F238E27FC236}">
                        <a16:creationId xmlns:a16="http://schemas.microsoft.com/office/drawing/2014/main" id="{D7F8BB32-2278-4858-B6FA-7AA3B962BD05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077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594" name="直线 2624">
                    <a:extLst>
                      <a:ext uri="{FF2B5EF4-FFF2-40B4-BE49-F238E27FC236}">
                        <a16:creationId xmlns:a16="http://schemas.microsoft.com/office/drawing/2014/main" id="{C30F8259-1478-4844-9133-88EA90C996C5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086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595" name="直线 2625">
                    <a:extLst>
                      <a:ext uri="{FF2B5EF4-FFF2-40B4-BE49-F238E27FC236}">
                        <a16:creationId xmlns:a16="http://schemas.microsoft.com/office/drawing/2014/main" id="{F6EAF881-5098-4EA2-86E2-96B11606ED4D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095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596" name="直线 2626">
                    <a:extLst>
                      <a:ext uri="{FF2B5EF4-FFF2-40B4-BE49-F238E27FC236}">
                        <a16:creationId xmlns:a16="http://schemas.microsoft.com/office/drawing/2014/main" id="{6A3AA09E-DA85-43ED-B7DB-110C8091D633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104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597" name="直线 2627">
                    <a:extLst>
                      <a:ext uri="{FF2B5EF4-FFF2-40B4-BE49-F238E27FC236}">
                        <a16:creationId xmlns:a16="http://schemas.microsoft.com/office/drawing/2014/main" id="{C63DED74-D98E-4442-A7D3-D0DF84223495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122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598" name="直线 2628">
                    <a:extLst>
                      <a:ext uri="{FF2B5EF4-FFF2-40B4-BE49-F238E27FC236}">
                        <a16:creationId xmlns:a16="http://schemas.microsoft.com/office/drawing/2014/main" id="{72944B70-C241-41C8-9DF7-B73C5344F9C7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131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599" name="直线 2629">
                    <a:extLst>
                      <a:ext uri="{FF2B5EF4-FFF2-40B4-BE49-F238E27FC236}">
                        <a16:creationId xmlns:a16="http://schemas.microsoft.com/office/drawing/2014/main" id="{7FA65C96-E218-4A93-B8FD-4D493100657D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140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00" name="直线 2630">
                    <a:extLst>
                      <a:ext uri="{FF2B5EF4-FFF2-40B4-BE49-F238E27FC236}">
                        <a16:creationId xmlns:a16="http://schemas.microsoft.com/office/drawing/2014/main" id="{F23C6FB6-E729-4CF7-8CD1-DE4480D0D40E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149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01" name="直线 2631">
                    <a:extLst>
                      <a:ext uri="{FF2B5EF4-FFF2-40B4-BE49-F238E27FC236}">
                        <a16:creationId xmlns:a16="http://schemas.microsoft.com/office/drawing/2014/main" id="{7CC272D1-E430-4E60-B701-4A4F486A3D4D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167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02" name="直线 2632">
                    <a:extLst>
                      <a:ext uri="{FF2B5EF4-FFF2-40B4-BE49-F238E27FC236}">
                        <a16:creationId xmlns:a16="http://schemas.microsoft.com/office/drawing/2014/main" id="{15892F78-2F68-42F3-8934-AEE6FC31DE31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176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03" name="直线 2633">
                    <a:extLst>
                      <a:ext uri="{FF2B5EF4-FFF2-40B4-BE49-F238E27FC236}">
                        <a16:creationId xmlns:a16="http://schemas.microsoft.com/office/drawing/2014/main" id="{8F368853-1F4B-45CE-A683-504B83310EB9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185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04" name="直线 2634">
                    <a:extLst>
                      <a:ext uri="{FF2B5EF4-FFF2-40B4-BE49-F238E27FC236}">
                        <a16:creationId xmlns:a16="http://schemas.microsoft.com/office/drawing/2014/main" id="{077692A7-84F6-4C67-866E-038D98F21C52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194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05" name="直线 2635">
                    <a:extLst>
                      <a:ext uri="{FF2B5EF4-FFF2-40B4-BE49-F238E27FC236}">
                        <a16:creationId xmlns:a16="http://schemas.microsoft.com/office/drawing/2014/main" id="{87CC7F4B-4BAF-447B-92ED-515431F034C0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212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06" name="直线 2636">
                    <a:extLst>
                      <a:ext uri="{FF2B5EF4-FFF2-40B4-BE49-F238E27FC236}">
                        <a16:creationId xmlns:a16="http://schemas.microsoft.com/office/drawing/2014/main" id="{FB7E6D1C-FD09-4F20-92F1-BC9088B307B1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221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07" name="直线 2637">
                    <a:extLst>
                      <a:ext uri="{FF2B5EF4-FFF2-40B4-BE49-F238E27FC236}">
                        <a16:creationId xmlns:a16="http://schemas.microsoft.com/office/drawing/2014/main" id="{4B057C4E-D270-47AA-9E85-9A2BE18C3915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230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08" name="直线 2638">
                    <a:extLst>
                      <a:ext uri="{FF2B5EF4-FFF2-40B4-BE49-F238E27FC236}">
                        <a16:creationId xmlns:a16="http://schemas.microsoft.com/office/drawing/2014/main" id="{155C0B60-4370-4C81-B3C8-488B1DF8C4EF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95" y="12390"/>
                    <a:ext cx="28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09" name="直线 2639">
                    <a:extLst>
                      <a:ext uri="{FF2B5EF4-FFF2-40B4-BE49-F238E27FC236}">
                        <a16:creationId xmlns:a16="http://schemas.microsoft.com/office/drawing/2014/main" id="{ED8BDC47-D06F-4B61-ADD3-4F2B5C5C38BC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175" y="10680"/>
                    <a:ext cx="52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10" name="直线 2640">
                    <a:extLst>
                      <a:ext uri="{FF2B5EF4-FFF2-40B4-BE49-F238E27FC236}">
                        <a16:creationId xmlns:a16="http://schemas.microsoft.com/office/drawing/2014/main" id="{708DE254-A517-4471-8A1D-CEE016B29B01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168" y="11130"/>
                    <a:ext cx="52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11" name="直线 2641">
                    <a:extLst>
                      <a:ext uri="{FF2B5EF4-FFF2-40B4-BE49-F238E27FC236}">
                        <a16:creationId xmlns:a16="http://schemas.microsoft.com/office/drawing/2014/main" id="{B71D6A4B-C15F-4D93-A338-7809C28D1909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168" y="11580"/>
                    <a:ext cx="52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12" name="直线 2642">
                    <a:extLst>
                      <a:ext uri="{FF2B5EF4-FFF2-40B4-BE49-F238E27FC236}">
                        <a16:creationId xmlns:a16="http://schemas.microsoft.com/office/drawing/2014/main" id="{9126E00C-82D2-4661-B66E-5A6100EB776E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168" y="12030"/>
                    <a:ext cx="52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13" name="直线 2643">
                    <a:extLst>
                      <a:ext uri="{FF2B5EF4-FFF2-40B4-BE49-F238E27FC236}">
                        <a16:creationId xmlns:a16="http://schemas.microsoft.com/office/drawing/2014/main" id="{6F3751ED-1320-4E2A-A033-DEFEB9DF197C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168" y="12480"/>
                    <a:ext cx="52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65614" name="矩形 2644">
                  <a:extLst>
                    <a:ext uri="{FF2B5EF4-FFF2-40B4-BE49-F238E27FC236}">
                      <a16:creationId xmlns:a16="http://schemas.microsoft.com/office/drawing/2014/main" id="{0F71C237-7534-4040-9CEC-B5BB2FFE06F5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158" y="4024"/>
                  <a:ext cx="70" cy="1443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grpSp>
              <p:nvGrpSpPr>
                <p:cNvPr id="65615" name="组合 2645">
                  <a:extLst>
                    <a:ext uri="{FF2B5EF4-FFF2-40B4-BE49-F238E27FC236}">
                      <a16:creationId xmlns:a16="http://schemas.microsoft.com/office/drawing/2014/main" id="{375AAE6E-C16C-4355-A74E-90C264662BB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1880" y="4015"/>
                  <a:ext cx="96" cy="1469"/>
                  <a:chOff x="4995" y="10125"/>
                  <a:chExt cx="135" cy="2450"/>
                </a:xfrm>
              </p:grpSpPr>
              <p:sp>
                <p:nvSpPr>
                  <p:cNvPr id="65616" name="艺术字 2646">
                    <a:extLst>
                      <a:ext uri="{FF2B5EF4-FFF2-40B4-BE49-F238E27FC236}">
                        <a16:creationId xmlns:a16="http://schemas.microsoft.com/office/drawing/2014/main" id="{C2F7C343-5B28-43F6-AB3F-5880CEDAF52B}"/>
                      </a:ext>
                    </a:extLst>
                  </p:cNvPr>
                  <p:cNvSpPr>
                    <a:spLocks noChangeAspect="1" noChangeArrowheads="1" noChangeShapeType="1" noTextEdit="1"/>
                  </p:cNvSpPr>
                  <p:nvPr/>
                </p:nvSpPr>
                <p:spPr bwMode="auto">
                  <a:xfrm>
                    <a:off x="4995" y="10125"/>
                    <a:ext cx="105" cy="185"/>
                  </a:xfrm>
                  <a:prstGeom prst="rect">
                    <a:avLst/>
                  </a:prstGeom>
                  <a:extLst>
                    <a:ext uri="{AF507438-7753-43E0-B8FC-AC1667EBCBE1}">
                      <a14:hiddenEffects xmlns:a14="http://schemas.microsoft.com/office/drawing/2010/main">
                        <a:effectLst/>
                      </a14:hiddenEffects>
                    </a:ext>
                  </a:extLst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ctr"/>
                    <a:r>
                      <a:rPr lang="en-US" altLang="zh-CN" sz="3600"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</a:t>
                    </a:r>
                    <a:endParaRPr lang="zh-CN" altLang="en-US" sz="360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5617" name="艺术字 2647">
                    <a:extLst>
                      <a:ext uri="{FF2B5EF4-FFF2-40B4-BE49-F238E27FC236}">
                        <a16:creationId xmlns:a16="http://schemas.microsoft.com/office/drawing/2014/main" id="{7AC3FF44-84E3-4350-9D65-2125EB1CE8E2}"/>
                      </a:ext>
                    </a:extLst>
                  </p:cNvPr>
                  <p:cNvSpPr>
                    <a:spLocks noChangeAspect="1" noChangeArrowheads="1" noChangeShapeType="1" noTextEdit="1"/>
                  </p:cNvSpPr>
                  <p:nvPr/>
                </p:nvSpPr>
                <p:spPr bwMode="auto">
                  <a:xfrm>
                    <a:off x="5010" y="10575"/>
                    <a:ext cx="105" cy="185"/>
                  </a:xfrm>
                  <a:prstGeom prst="rect">
                    <a:avLst/>
                  </a:prstGeom>
                  <a:extLst>
                    <a:ext uri="{AF507438-7753-43E0-B8FC-AC1667EBCBE1}">
                      <a14:hiddenEffects xmlns:a14="http://schemas.microsoft.com/office/drawing/2010/main">
                        <a:effectLst/>
                      </a14:hiddenEffects>
                    </a:ext>
                  </a:extLst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ctr"/>
                    <a:r>
                      <a:rPr lang="en-US" altLang="zh-CN" sz="3600"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endParaRPr lang="zh-CN" altLang="en-US" sz="360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5618" name="艺术字 2648">
                    <a:extLst>
                      <a:ext uri="{FF2B5EF4-FFF2-40B4-BE49-F238E27FC236}">
                        <a16:creationId xmlns:a16="http://schemas.microsoft.com/office/drawing/2014/main" id="{D702EBD1-7CA4-4C7B-9C9F-6A450695D328}"/>
                      </a:ext>
                    </a:extLst>
                  </p:cNvPr>
                  <p:cNvSpPr>
                    <a:spLocks noChangeAspect="1" noChangeArrowheads="1" noChangeShapeType="1" noTextEdit="1"/>
                  </p:cNvSpPr>
                  <p:nvPr/>
                </p:nvSpPr>
                <p:spPr bwMode="auto">
                  <a:xfrm>
                    <a:off x="5010" y="11010"/>
                    <a:ext cx="105" cy="185"/>
                  </a:xfrm>
                  <a:prstGeom prst="rect">
                    <a:avLst/>
                  </a:prstGeom>
                  <a:extLst>
                    <a:ext uri="{AF507438-7753-43E0-B8FC-AC1667EBCBE1}">
                      <a14:hiddenEffects xmlns:a14="http://schemas.microsoft.com/office/drawing/2010/main">
                        <a:effectLst/>
                      </a14:hiddenEffects>
                    </a:ext>
                  </a:extLst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ctr"/>
                    <a:r>
                      <a:rPr lang="en-US" altLang="zh-CN" sz="3600"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endParaRPr lang="zh-CN" altLang="en-US" sz="360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5619" name="艺术字 2649">
                    <a:extLst>
                      <a:ext uri="{FF2B5EF4-FFF2-40B4-BE49-F238E27FC236}">
                        <a16:creationId xmlns:a16="http://schemas.microsoft.com/office/drawing/2014/main" id="{E857E7F7-F317-40A5-BCFE-0FFCE17E51B1}"/>
                      </a:ext>
                    </a:extLst>
                  </p:cNvPr>
                  <p:cNvSpPr>
                    <a:spLocks noChangeAspect="1" noChangeArrowheads="1" noChangeShapeType="1" noTextEdit="1"/>
                  </p:cNvSpPr>
                  <p:nvPr/>
                </p:nvSpPr>
                <p:spPr bwMode="auto">
                  <a:xfrm>
                    <a:off x="5010" y="11490"/>
                    <a:ext cx="105" cy="185"/>
                  </a:xfrm>
                  <a:prstGeom prst="rect">
                    <a:avLst/>
                  </a:prstGeom>
                  <a:extLst>
                    <a:ext uri="{AF507438-7753-43E0-B8FC-AC1667EBCBE1}">
                      <a14:hiddenEffects xmlns:a14="http://schemas.microsoft.com/office/drawing/2010/main">
                        <a:effectLst/>
                      </a14:hiddenEffects>
                    </a:ext>
                  </a:extLst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ctr"/>
                    <a:r>
                      <a:rPr lang="en-US" altLang="zh-CN" sz="3600"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endParaRPr lang="zh-CN" altLang="en-US" sz="360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5620" name="艺术字 2650">
                    <a:extLst>
                      <a:ext uri="{FF2B5EF4-FFF2-40B4-BE49-F238E27FC236}">
                        <a16:creationId xmlns:a16="http://schemas.microsoft.com/office/drawing/2014/main" id="{9FC0C384-520C-464F-ADAA-9CBA1563CDAF}"/>
                      </a:ext>
                    </a:extLst>
                  </p:cNvPr>
                  <p:cNvSpPr>
                    <a:spLocks noChangeAspect="1" noChangeArrowheads="1" noChangeShapeType="1" noTextEdit="1"/>
                  </p:cNvSpPr>
                  <p:nvPr/>
                </p:nvSpPr>
                <p:spPr bwMode="auto">
                  <a:xfrm>
                    <a:off x="5010" y="11910"/>
                    <a:ext cx="105" cy="185"/>
                  </a:xfrm>
                  <a:prstGeom prst="rect">
                    <a:avLst/>
                  </a:prstGeom>
                  <a:extLst>
                    <a:ext uri="{AF507438-7753-43E0-B8FC-AC1667EBCBE1}">
                      <a14:hiddenEffects xmlns:a14="http://schemas.microsoft.com/office/drawing/2010/main">
                        <a:effectLst/>
                      </a14:hiddenEffects>
                    </a:ext>
                  </a:extLst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ctr"/>
                    <a:r>
                      <a:rPr lang="en-US" altLang="zh-CN" sz="3600"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</a:t>
                    </a:r>
                    <a:endParaRPr lang="zh-CN" altLang="en-US" sz="360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5621" name="艺术字 2651">
                    <a:extLst>
                      <a:ext uri="{FF2B5EF4-FFF2-40B4-BE49-F238E27FC236}">
                        <a16:creationId xmlns:a16="http://schemas.microsoft.com/office/drawing/2014/main" id="{C51210F5-CCAF-466A-B1F6-E44019CE00B4}"/>
                      </a:ext>
                    </a:extLst>
                  </p:cNvPr>
                  <p:cNvSpPr>
                    <a:spLocks noChangeAspect="1" noChangeArrowheads="1" noChangeShapeType="1" noTextEdit="1"/>
                  </p:cNvSpPr>
                  <p:nvPr/>
                </p:nvSpPr>
                <p:spPr bwMode="auto">
                  <a:xfrm>
                    <a:off x="5025" y="12390"/>
                    <a:ext cx="105" cy="185"/>
                  </a:xfrm>
                  <a:prstGeom prst="rect">
                    <a:avLst/>
                  </a:prstGeom>
                  <a:extLst>
                    <a:ext uri="{AF507438-7753-43E0-B8FC-AC1667EBCBE1}">
                      <a14:hiddenEffects xmlns:a14="http://schemas.microsoft.com/office/drawing/2010/main">
                        <a:effectLst/>
                      </a14:hiddenEffects>
                    </a:ext>
                  </a:extLst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ctr"/>
                    <a:r>
                      <a:rPr lang="en-US" altLang="zh-CN" sz="3600"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</a:t>
                    </a:r>
                    <a:endParaRPr lang="zh-CN" altLang="en-US" sz="360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65622" name="组合 2652">
                  <a:extLst>
                    <a:ext uri="{FF2B5EF4-FFF2-40B4-BE49-F238E27FC236}">
                      <a16:creationId xmlns:a16="http://schemas.microsoft.com/office/drawing/2014/main" id="{3A62056C-3609-4BBE-BBC8-31CD3B469B7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2416" y="4015"/>
                  <a:ext cx="96" cy="1469"/>
                  <a:chOff x="4995" y="10125"/>
                  <a:chExt cx="135" cy="2450"/>
                </a:xfrm>
              </p:grpSpPr>
              <p:sp>
                <p:nvSpPr>
                  <p:cNvPr id="65623" name="艺术字 2653">
                    <a:extLst>
                      <a:ext uri="{FF2B5EF4-FFF2-40B4-BE49-F238E27FC236}">
                        <a16:creationId xmlns:a16="http://schemas.microsoft.com/office/drawing/2014/main" id="{E4BE644D-0040-4794-94F7-3E71E834CCFC}"/>
                      </a:ext>
                    </a:extLst>
                  </p:cNvPr>
                  <p:cNvSpPr>
                    <a:spLocks noChangeAspect="1" noChangeArrowheads="1" noChangeShapeType="1" noTextEdit="1"/>
                  </p:cNvSpPr>
                  <p:nvPr/>
                </p:nvSpPr>
                <p:spPr bwMode="auto">
                  <a:xfrm>
                    <a:off x="4995" y="10125"/>
                    <a:ext cx="105" cy="185"/>
                  </a:xfrm>
                  <a:prstGeom prst="rect">
                    <a:avLst/>
                  </a:prstGeom>
                  <a:extLst>
                    <a:ext uri="{AF507438-7753-43E0-B8FC-AC1667EBCBE1}">
                      <a14:hiddenEffects xmlns:a14="http://schemas.microsoft.com/office/drawing/2010/main">
                        <a:effectLst/>
                      </a14:hiddenEffects>
                    </a:ext>
                  </a:extLst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ctr"/>
                    <a:r>
                      <a:rPr lang="en-US" altLang="zh-CN" sz="3600"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</a:t>
                    </a:r>
                    <a:endParaRPr lang="zh-CN" altLang="en-US" sz="360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5624" name="艺术字 2654">
                    <a:extLst>
                      <a:ext uri="{FF2B5EF4-FFF2-40B4-BE49-F238E27FC236}">
                        <a16:creationId xmlns:a16="http://schemas.microsoft.com/office/drawing/2014/main" id="{5A8E51C9-17B9-471B-8F8D-098D8207D2EC}"/>
                      </a:ext>
                    </a:extLst>
                  </p:cNvPr>
                  <p:cNvSpPr>
                    <a:spLocks noChangeAspect="1" noChangeArrowheads="1" noChangeShapeType="1" noTextEdit="1"/>
                  </p:cNvSpPr>
                  <p:nvPr/>
                </p:nvSpPr>
                <p:spPr bwMode="auto">
                  <a:xfrm>
                    <a:off x="5010" y="10575"/>
                    <a:ext cx="105" cy="185"/>
                  </a:xfrm>
                  <a:prstGeom prst="rect">
                    <a:avLst/>
                  </a:prstGeom>
                  <a:extLst>
                    <a:ext uri="{AF507438-7753-43E0-B8FC-AC1667EBCBE1}">
                      <a14:hiddenEffects xmlns:a14="http://schemas.microsoft.com/office/drawing/2010/main">
                        <a:effectLst/>
                      </a14:hiddenEffects>
                    </a:ext>
                  </a:extLst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ctr"/>
                    <a:r>
                      <a:rPr lang="en-US" altLang="zh-CN" sz="3600"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endParaRPr lang="zh-CN" altLang="en-US" sz="360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5625" name="艺术字 2655">
                    <a:extLst>
                      <a:ext uri="{FF2B5EF4-FFF2-40B4-BE49-F238E27FC236}">
                        <a16:creationId xmlns:a16="http://schemas.microsoft.com/office/drawing/2014/main" id="{851EDB45-A5CC-4AB3-A736-D8A6D93A3293}"/>
                      </a:ext>
                    </a:extLst>
                  </p:cNvPr>
                  <p:cNvSpPr>
                    <a:spLocks noChangeAspect="1" noChangeArrowheads="1" noChangeShapeType="1" noTextEdit="1"/>
                  </p:cNvSpPr>
                  <p:nvPr/>
                </p:nvSpPr>
                <p:spPr bwMode="auto">
                  <a:xfrm>
                    <a:off x="5010" y="11010"/>
                    <a:ext cx="105" cy="185"/>
                  </a:xfrm>
                  <a:prstGeom prst="rect">
                    <a:avLst/>
                  </a:prstGeom>
                  <a:extLst>
                    <a:ext uri="{AF507438-7753-43E0-B8FC-AC1667EBCBE1}">
                      <a14:hiddenEffects xmlns:a14="http://schemas.microsoft.com/office/drawing/2010/main">
                        <a:effectLst/>
                      </a14:hiddenEffects>
                    </a:ext>
                  </a:extLst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ctr"/>
                    <a:r>
                      <a:rPr lang="en-US" altLang="zh-CN" sz="3600"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endParaRPr lang="zh-CN" altLang="en-US" sz="360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5626" name="艺术字 2656">
                    <a:extLst>
                      <a:ext uri="{FF2B5EF4-FFF2-40B4-BE49-F238E27FC236}">
                        <a16:creationId xmlns:a16="http://schemas.microsoft.com/office/drawing/2014/main" id="{FF41057D-281A-475C-A62A-DB5B6CBDD279}"/>
                      </a:ext>
                    </a:extLst>
                  </p:cNvPr>
                  <p:cNvSpPr>
                    <a:spLocks noChangeAspect="1" noChangeArrowheads="1" noChangeShapeType="1" noTextEdit="1"/>
                  </p:cNvSpPr>
                  <p:nvPr/>
                </p:nvSpPr>
                <p:spPr bwMode="auto">
                  <a:xfrm>
                    <a:off x="5010" y="11490"/>
                    <a:ext cx="105" cy="185"/>
                  </a:xfrm>
                  <a:prstGeom prst="rect">
                    <a:avLst/>
                  </a:prstGeom>
                  <a:extLst>
                    <a:ext uri="{AF507438-7753-43E0-B8FC-AC1667EBCBE1}">
                      <a14:hiddenEffects xmlns:a14="http://schemas.microsoft.com/office/drawing/2010/main">
                        <a:effectLst/>
                      </a14:hiddenEffects>
                    </a:ext>
                  </a:extLst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ctr"/>
                    <a:r>
                      <a:rPr lang="en-US" altLang="zh-CN" sz="3600"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endParaRPr lang="zh-CN" altLang="en-US" sz="360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5627" name="艺术字 2657">
                    <a:extLst>
                      <a:ext uri="{FF2B5EF4-FFF2-40B4-BE49-F238E27FC236}">
                        <a16:creationId xmlns:a16="http://schemas.microsoft.com/office/drawing/2014/main" id="{CCC3158D-4478-40EE-ACAE-572AEE50C8E6}"/>
                      </a:ext>
                    </a:extLst>
                  </p:cNvPr>
                  <p:cNvSpPr>
                    <a:spLocks noChangeAspect="1" noChangeArrowheads="1" noChangeShapeType="1" noTextEdit="1"/>
                  </p:cNvSpPr>
                  <p:nvPr/>
                </p:nvSpPr>
                <p:spPr bwMode="auto">
                  <a:xfrm>
                    <a:off x="5010" y="11910"/>
                    <a:ext cx="105" cy="185"/>
                  </a:xfrm>
                  <a:prstGeom prst="rect">
                    <a:avLst/>
                  </a:prstGeom>
                  <a:extLst>
                    <a:ext uri="{AF507438-7753-43E0-B8FC-AC1667EBCBE1}">
                      <a14:hiddenEffects xmlns:a14="http://schemas.microsoft.com/office/drawing/2010/main">
                        <a:effectLst/>
                      </a14:hiddenEffects>
                    </a:ext>
                  </a:extLst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ctr"/>
                    <a:r>
                      <a:rPr lang="en-US" altLang="zh-CN" sz="3600"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</a:t>
                    </a:r>
                    <a:endParaRPr lang="zh-CN" altLang="en-US" sz="360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5628" name="艺术字 2658">
                    <a:extLst>
                      <a:ext uri="{FF2B5EF4-FFF2-40B4-BE49-F238E27FC236}">
                        <a16:creationId xmlns:a16="http://schemas.microsoft.com/office/drawing/2014/main" id="{C32E9F39-7DC8-4858-B146-352A1AC039A4}"/>
                      </a:ext>
                    </a:extLst>
                  </p:cNvPr>
                  <p:cNvSpPr>
                    <a:spLocks noChangeAspect="1" noChangeArrowheads="1" noChangeShapeType="1" noTextEdit="1"/>
                  </p:cNvSpPr>
                  <p:nvPr/>
                </p:nvSpPr>
                <p:spPr bwMode="auto">
                  <a:xfrm>
                    <a:off x="5025" y="12390"/>
                    <a:ext cx="105" cy="185"/>
                  </a:xfrm>
                  <a:prstGeom prst="rect">
                    <a:avLst/>
                  </a:prstGeom>
                  <a:extLst>
                    <a:ext uri="{AF507438-7753-43E0-B8FC-AC1667EBCBE1}">
                      <a14:hiddenEffects xmlns:a14="http://schemas.microsoft.com/office/drawing/2010/main">
                        <a:effectLst/>
                      </a14:hiddenEffects>
                    </a:ext>
                  </a:extLst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ctr"/>
                    <a:r>
                      <a:rPr lang="en-US" altLang="zh-CN" sz="3600"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</a:t>
                    </a:r>
                    <a:endParaRPr lang="zh-CN" altLang="en-US" sz="360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65629" name="艺术字 2659">
                  <a:extLst>
                    <a:ext uri="{FF2B5EF4-FFF2-40B4-BE49-F238E27FC236}">
                      <a16:creationId xmlns:a16="http://schemas.microsoft.com/office/drawing/2014/main" id="{189CD1D6-0258-4D91-885B-07F3F1B9F53D}"/>
                    </a:ext>
                  </a:extLst>
                </p:cNvPr>
                <p:cNvSpPr>
                  <a:spLocks noChangeAspect="1" noChangeArrowheads="1" noChangeShapeType="1" noTextEdit="1"/>
                </p:cNvSpPr>
                <p:nvPr/>
              </p:nvSpPr>
              <p:spPr bwMode="auto">
                <a:xfrm>
                  <a:off x="2114" y="3774"/>
                  <a:ext cx="135" cy="165"/>
                </a:xfrm>
                <a:prstGeom prst="rect">
                  <a:avLst/>
                </a:prstGeom>
                <a:extLs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/>
                  <a:r>
                    <a:rPr lang="en-US" altLang="zh-CN" sz="360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</a:t>
                  </a:r>
                  <a:endParaRPr lang="zh-CN" altLang="en-US" sz="360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65630" name="组合 2660">
                <a:extLst>
                  <a:ext uri="{FF2B5EF4-FFF2-40B4-BE49-F238E27FC236}">
                    <a16:creationId xmlns:a16="http://schemas.microsoft.com/office/drawing/2014/main" id="{68F950D8-A7E7-4DB6-90B1-8B56617EF48C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978" y="4826"/>
                <a:ext cx="83" cy="316"/>
                <a:chOff x="9324" y="10676"/>
                <a:chExt cx="45" cy="310"/>
              </a:xfrm>
            </p:grpSpPr>
            <p:grpSp>
              <p:nvGrpSpPr>
                <p:cNvPr id="65631" name="组合 2661">
                  <a:extLst>
                    <a:ext uri="{FF2B5EF4-FFF2-40B4-BE49-F238E27FC236}">
                      <a16:creationId xmlns:a16="http://schemas.microsoft.com/office/drawing/2014/main" id="{07B5FB94-35E8-4001-9C8B-438C0887FAC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676"/>
                  <a:ext cx="45" cy="16"/>
                  <a:chOff x="2348" y="3465"/>
                  <a:chExt cx="198" cy="42"/>
                </a:xfrm>
              </p:grpSpPr>
              <p:sp>
                <p:nvSpPr>
                  <p:cNvPr id="65632" name="直线 2662">
                    <a:extLst>
                      <a:ext uri="{FF2B5EF4-FFF2-40B4-BE49-F238E27FC236}">
                        <a16:creationId xmlns:a16="http://schemas.microsoft.com/office/drawing/2014/main" id="{B53445B4-95D7-42BD-9DD9-B8F54A8F848E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33" name="直线 2663">
                    <a:extLst>
                      <a:ext uri="{FF2B5EF4-FFF2-40B4-BE49-F238E27FC236}">
                        <a16:creationId xmlns:a16="http://schemas.microsoft.com/office/drawing/2014/main" id="{A2538B41-B98E-41A7-9525-EA9FF29F32F9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65634" name="组合 2664">
                  <a:extLst>
                    <a:ext uri="{FF2B5EF4-FFF2-40B4-BE49-F238E27FC236}">
                      <a16:creationId xmlns:a16="http://schemas.microsoft.com/office/drawing/2014/main" id="{A41C8469-B305-4964-8BD8-3C8225767D4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693"/>
                  <a:ext cx="45" cy="16"/>
                  <a:chOff x="2348" y="3465"/>
                  <a:chExt cx="198" cy="42"/>
                </a:xfrm>
              </p:grpSpPr>
              <p:sp>
                <p:nvSpPr>
                  <p:cNvPr id="65635" name="直线 2665">
                    <a:extLst>
                      <a:ext uri="{FF2B5EF4-FFF2-40B4-BE49-F238E27FC236}">
                        <a16:creationId xmlns:a16="http://schemas.microsoft.com/office/drawing/2014/main" id="{04D20756-6F2F-43CD-9B1B-A1D0EF4979E3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36" name="直线 2666">
                    <a:extLst>
                      <a:ext uri="{FF2B5EF4-FFF2-40B4-BE49-F238E27FC236}">
                        <a16:creationId xmlns:a16="http://schemas.microsoft.com/office/drawing/2014/main" id="{6B59F8BB-1DD6-4BEA-85F9-D3EAC689A52C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65637" name="组合 2667">
                  <a:extLst>
                    <a:ext uri="{FF2B5EF4-FFF2-40B4-BE49-F238E27FC236}">
                      <a16:creationId xmlns:a16="http://schemas.microsoft.com/office/drawing/2014/main" id="{6C20DE86-6B10-4CFB-AF19-71786069D77E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710"/>
                  <a:ext cx="45" cy="17"/>
                  <a:chOff x="2348" y="3465"/>
                  <a:chExt cx="198" cy="42"/>
                </a:xfrm>
              </p:grpSpPr>
              <p:sp>
                <p:nvSpPr>
                  <p:cNvPr id="65638" name="直线 2668">
                    <a:extLst>
                      <a:ext uri="{FF2B5EF4-FFF2-40B4-BE49-F238E27FC236}">
                        <a16:creationId xmlns:a16="http://schemas.microsoft.com/office/drawing/2014/main" id="{77454A95-AD6F-46C0-B391-089F59DEFE41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39" name="直线 2669">
                    <a:extLst>
                      <a:ext uri="{FF2B5EF4-FFF2-40B4-BE49-F238E27FC236}">
                        <a16:creationId xmlns:a16="http://schemas.microsoft.com/office/drawing/2014/main" id="{4ED7CCE6-8BB7-4809-A2BC-15A8D16DD61C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65640" name="组合 2670">
                  <a:extLst>
                    <a:ext uri="{FF2B5EF4-FFF2-40B4-BE49-F238E27FC236}">
                      <a16:creationId xmlns:a16="http://schemas.microsoft.com/office/drawing/2014/main" id="{8F1E99B1-9832-4AA8-A331-96074210D97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728"/>
                  <a:ext cx="45" cy="16"/>
                  <a:chOff x="2348" y="3465"/>
                  <a:chExt cx="198" cy="42"/>
                </a:xfrm>
              </p:grpSpPr>
              <p:sp>
                <p:nvSpPr>
                  <p:cNvPr id="65641" name="直线 2671">
                    <a:extLst>
                      <a:ext uri="{FF2B5EF4-FFF2-40B4-BE49-F238E27FC236}">
                        <a16:creationId xmlns:a16="http://schemas.microsoft.com/office/drawing/2014/main" id="{8C7AEEFE-9269-4F39-9808-CF05D2FC467C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42" name="直线 2672">
                    <a:extLst>
                      <a:ext uri="{FF2B5EF4-FFF2-40B4-BE49-F238E27FC236}">
                        <a16:creationId xmlns:a16="http://schemas.microsoft.com/office/drawing/2014/main" id="{72C5386C-16BD-40AB-BB93-D9C09571A749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65643" name="组合 2673">
                  <a:extLst>
                    <a:ext uri="{FF2B5EF4-FFF2-40B4-BE49-F238E27FC236}">
                      <a16:creationId xmlns:a16="http://schemas.microsoft.com/office/drawing/2014/main" id="{59112DA1-741F-4228-9141-B3214C4961A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745"/>
                  <a:ext cx="45" cy="16"/>
                  <a:chOff x="2348" y="3465"/>
                  <a:chExt cx="198" cy="42"/>
                </a:xfrm>
              </p:grpSpPr>
              <p:sp>
                <p:nvSpPr>
                  <p:cNvPr id="65644" name="直线 2674">
                    <a:extLst>
                      <a:ext uri="{FF2B5EF4-FFF2-40B4-BE49-F238E27FC236}">
                        <a16:creationId xmlns:a16="http://schemas.microsoft.com/office/drawing/2014/main" id="{8128EAA4-DAEE-473D-AEE8-A2E54EBFCAF8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45" name="直线 2675">
                    <a:extLst>
                      <a:ext uri="{FF2B5EF4-FFF2-40B4-BE49-F238E27FC236}">
                        <a16:creationId xmlns:a16="http://schemas.microsoft.com/office/drawing/2014/main" id="{AA2A43D9-813B-4B62-9401-981B75A4B454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65646" name="组合 2676">
                  <a:extLst>
                    <a:ext uri="{FF2B5EF4-FFF2-40B4-BE49-F238E27FC236}">
                      <a16:creationId xmlns:a16="http://schemas.microsoft.com/office/drawing/2014/main" id="{2641822D-1152-4FB0-A82E-BDBA8F8B8FD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762"/>
                  <a:ext cx="45" cy="16"/>
                  <a:chOff x="2348" y="3465"/>
                  <a:chExt cx="198" cy="42"/>
                </a:xfrm>
              </p:grpSpPr>
              <p:sp>
                <p:nvSpPr>
                  <p:cNvPr id="65647" name="直线 2677">
                    <a:extLst>
                      <a:ext uri="{FF2B5EF4-FFF2-40B4-BE49-F238E27FC236}">
                        <a16:creationId xmlns:a16="http://schemas.microsoft.com/office/drawing/2014/main" id="{9677EF61-13E0-43D7-951D-BA3BD67B6EA5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48" name="直线 2678">
                    <a:extLst>
                      <a:ext uri="{FF2B5EF4-FFF2-40B4-BE49-F238E27FC236}">
                        <a16:creationId xmlns:a16="http://schemas.microsoft.com/office/drawing/2014/main" id="{F8FFBCD3-A8C3-4A03-ADF0-CBEEAA3706AB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65649" name="组合 2679">
                  <a:extLst>
                    <a:ext uri="{FF2B5EF4-FFF2-40B4-BE49-F238E27FC236}">
                      <a16:creationId xmlns:a16="http://schemas.microsoft.com/office/drawing/2014/main" id="{CC59788F-DAA4-4D83-9EEF-7E925FACC04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780"/>
                  <a:ext cx="45" cy="16"/>
                  <a:chOff x="2348" y="3465"/>
                  <a:chExt cx="198" cy="42"/>
                </a:xfrm>
              </p:grpSpPr>
              <p:sp>
                <p:nvSpPr>
                  <p:cNvPr id="65650" name="直线 2680">
                    <a:extLst>
                      <a:ext uri="{FF2B5EF4-FFF2-40B4-BE49-F238E27FC236}">
                        <a16:creationId xmlns:a16="http://schemas.microsoft.com/office/drawing/2014/main" id="{C31F7E9A-D38B-44CA-ACCF-5198C52C88B5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51" name="直线 2681">
                    <a:extLst>
                      <a:ext uri="{FF2B5EF4-FFF2-40B4-BE49-F238E27FC236}">
                        <a16:creationId xmlns:a16="http://schemas.microsoft.com/office/drawing/2014/main" id="{4DFA6BCE-F86F-408D-9649-A824FAF5BF00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65652" name="组合 2682">
                  <a:extLst>
                    <a:ext uri="{FF2B5EF4-FFF2-40B4-BE49-F238E27FC236}">
                      <a16:creationId xmlns:a16="http://schemas.microsoft.com/office/drawing/2014/main" id="{9C1EE528-3469-4BFF-9635-CEFDF12833A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797"/>
                  <a:ext cx="45" cy="16"/>
                  <a:chOff x="2348" y="3465"/>
                  <a:chExt cx="198" cy="42"/>
                </a:xfrm>
              </p:grpSpPr>
              <p:sp>
                <p:nvSpPr>
                  <p:cNvPr id="65653" name="直线 2683">
                    <a:extLst>
                      <a:ext uri="{FF2B5EF4-FFF2-40B4-BE49-F238E27FC236}">
                        <a16:creationId xmlns:a16="http://schemas.microsoft.com/office/drawing/2014/main" id="{D0D85592-C9AF-42C4-9C74-216277B31E4A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54" name="直线 2684">
                    <a:extLst>
                      <a:ext uri="{FF2B5EF4-FFF2-40B4-BE49-F238E27FC236}">
                        <a16:creationId xmlns:a16="http://schemas.microsoft.com/office/drawing/2014/main" id="{E967F776-53B2-4535-AA35-CED161FB7BDC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65655" name="组合 2685">
                  <a:extLst>
                    <a:ext uri="{FF2B5EF4-FFF2-40B4-BE49-F238E27FC236}">
                      <a16:creationId xmlns:a16="http://schemas.microsoft.com/office/drawing/2014/main" id="{F78111F5-2F98-463E-A721-BE31BAE1810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814"/>
                  <a:ext cx="45" cy="16"/>
                  <a:chOff x="2348" y="3465"/>
                  <a:chExt cx="198" cy="42"/>
                </a:xfrm>
              </p:grpSpPr>
              <p:sp>
                <p:nvSpPr>
                  <p:cNvPr id="65656" name="直线 2686">
                    <a:extLst>
                      <a:ext uri="{FF2B5EF4-FFF2-40B4-BE49-F238E27FC236}">
                        <a16:creationId xmlns:a16="http://schemas.microsoft.com/office/drawing/2014/main" id="{32DA3ED7-F114-45B9-B084-95CF411D1A90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57" name="直线 2687">
                    <a:extLst>
                      <a:ext uri="{FF2B5EF4-FFF2-40B4-BE49-F238E27FC236}">
                        <a16:creationId xmlns:a16="http://schemas.microsoft.com/office/drawing/2014/main" id="{E1FD5F4F-148C-4D08-8495-BE3536F46E25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65658" name="组合 2688">
                  <a:extLst>
                    <a:ext uri="{FF2B5EF4-FFF2-40B4-BE49-F238E27FC236}">
                      <a16:creationId xmlns:a16="http://schemas.microsoft.com/office/drawing/2014/main" id="{D7CA6B57-703E-43B5-95A8-6855D741DE0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831"/>
                  <a:ext cx="45" cy="17"/>
                  <a:chOff x="2348" y="3465"/>
                  <a:chExt cx="198" cy="42"/>
                </a:xfrm>
              </p:grpSpPr>
              <p:sp>
                <p:nvSpPr>
                  <p:cNvPr id="65659" name="直线 2689">
                    <a:extLst>
                      <a:ext uri="{FF2B5EF4-FFF2-40B4-BE49-F238E27FC236}">
                        <a16:creationId xmlns:a16="http://schemas.microsoft.com/office/drawing/2014/main" id="{EE38502A-C357-4E97-88DD-8E2964C9A391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60" name="直线 2690">
                    <a:extLst>
                      <a:ext uri="{FF2B5EF4-FFF2-40B4-BE49-F238E27FC236}">
                        <a16:creationId xmlns:a16="http://schemas.microsoft.com/office/drawing/2014/main" id="{C9997A9C-4BFF-4BFB-9503-E21090E564E1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65661" name="组合 2691">
                  <a:extLst>
                    <a:ext uri="{FF2B5EF4-FFF2-40B4-BE49-F238E27FC236}">
                      <a16:creationId xmlns:a16="http://schemas.microsoft.com/office/drawing/2014/main" id="{8A2A2300-EAA7-4E65-923B-3DF01E4462F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849"/>
                  <a:ext cx="45" cy="16"/>
                  <a:chOff x="2348" y="3465"/>
                  <a:chExt cx="198" cy="42"/>
                </a:xfrm>
              </p:grpSpPr>
              <p:sp>
                <p:nvSpPr>
                  <p:cNvPr id="65662" name="直线 2692">
                    <a:extLst>
                      <a:ext uri="{FF2B5EF4-FFF2-40B4-BE49-F238E27FC236}">
                        <a16:creationId xmlns:a16="http://schemas.microsoft.com/office/drawing/2014/main" id="{6BE8CE95-5BAE-42D0-8A2B-0D42319A164B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63" name="直线 2693">
                    <a:extLst>
                      <a:ext uri="{FF2B5EF4-FFF2-40B4-BE49-F238E27FC236}">
                        <a16:creationId xmlns:a16="http://schemas.microsoft.com/office/drawing/2014/main" id="{FBB079DA-A837-4A77-8966-49CE43A572A3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65664" name="组合 2694">
                  <a:extLst>
                    <a:ext uri="{FF2B5EF4-FFF2-40B4-BE49-F238E27FC236}">
                      <a16:creationId xmlns:a16="http://schemas.microsoft.com/office/drawing/2014/main" id="{7EAF8D15-6B98-460F-90D9-3FDC15F4E1D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866"/>
                  <a:ext cx="45" cy="16"/>
                  <a:chOff x="2348" y="3465"/>
                  <a:chExt cx="198" cy="42"/>
                </a:xfrm>
              </p:grpSpPr>
              <p:sp>
                <p:nvSpPr>
                  <p:cNvPr id="65665" name="直线 2695">
                    <a:extLst>
                      <a:ext uri="{FF2B5EF4-FFF2-40B4-BE49-F238E27FC236}">
                        <a16:creationId xmlns:a16="http://schemas.microsoft.com/office/drawing/2014/main" id="{B7C8332F-5C8B-4F2B-98DB-6F33AFFE1A6A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66" name="直线 2696">
                    <a:extLst>
                      <a:ext uri="{FF2B5EF4-FFF2-40B4-BE49-F238E27FC236}">
                        <a16:creationId xmlns:a16="http://schemas.microsoft.com/office/drawing/2014/main" id="{230F5A6A-04C1-46A2-951B-877E00ECB1F1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65667" name="组合 2697">
                  <a:extLst>
                    <a:ext uri="{FF2B5EF4-FFF2-40B4-BE49-F238E27FC236}">
                      <a16:creationId xmlns:a16="http://schemas.microsoft.com/office/drawing/2014/main" id="{9E4A6C3F-1011-4695-8BBC-CDD1D3D0786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883"/>
                  <a:ext cx="45" cy="17"/>
                  <a:chOff x="2348" y="3465"/>
                  <a:chExt cx="198" cy="42"/>
                </a:xfrm>
              </p:grpSpPr>
              <p:sp>
                <p:nvSpPr>
                  <p:cNvPr id="65668" name="直线 2698">
                    <a:extLst>
                      <a:ext uri="{FF2B5EF4-FFF2-40B4-BE49-F238E27FC236}">
                        <a16:creationId xmlns:a16="http://schemas.microsoft.com/office/drawing/2014/main" id="{47EB4F22-B38A-4B03-88A1-0E53F91EFAAD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69" name="直线 2699">
                    <a:extLst>
                      <a:ext uri="{FF2B5EF4-FFF2-40B4-BE49-F238E27FC236}">
                        <a16:creationId xmlns:a16="http://schemas.microsoft.com/office/drawing/2014/main" id="{A578FEDD-75FF-4E62-AED1-10A78EE07D9A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65670" name="组合 2700">
                  <a:extLst>
                    <a:ext uri="{FF2B5EF4-FFF2-40B4-BE49-F238E27FC236}">
                      <a16:creationId xmlns:a16="http://schemas.microsoft.com/office/drawing/2014/main" id="{94F37FB7-63A5-4A4C-8DF4-325E8A58508D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901"/>
                  <a:ext cx="45" cy="16"/>
                  <a:chOff x="2348" y="3465"/>
                  <a:chExt cx="198" cy="42"/>
                </a:xfrm>
              </p:grpSpPr>
              <p:sp>
                <p:nvSpPr>
                  <p:cNvPr id="65671" name="直线 2701">
                    <a:extLst>
                      <a:ext uri="{FF2B5EF4-FFF2-40B4-BE49-F238E27FC236}">
                        <a16:creationId xmlns:a16="http://schemas.microsoft.com/office/drawing/2014/main" id="{02BDF8E0-53CF-43EF-85BE-C5B15AC77728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72" name="直线 2702">
                    <a:extLst>
                      <a:ext uri="{FF2B5EF4-FFF2-40B4-BE49-F238E27FC236}">
                        <a16:creationId xmlns:a16="http://schemas.microsoft.com/office/drawing/2014/main" id="{366CDE02-5A2D-4415-AEDD-C033B3B491C1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65673" name="组合 2703">
                  <a:extLst>
                    <a:ext uri="{FF2B5EF4-FFF2-40B4-BE49-F238E27FC236}">
                      <a16:creationId xmlns:a16="http://schemas.microsoft.com/office/drawing/2014/main" id="{5D92A8ED-D061-4BE5-B9DF-F1655699C85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918"/>
                  <a:ext cx="45" cy="16"/>
                  <a:chOff x="2348" y="3465"/>
                  <a:chExt cx="198" cy="42"/>
                </a:xfrm>
              </p:grpSpPr>
              <p:sp>
                <p:nvSpPr>
                  <p:cNvPr id="65674" name="直线 2704">
                    <a:extLst>
                      <a:ext uri="{FF2B5EF4-FFF2-40B4-BE49-F238E27FC236}">
                        <a16:creationId xmlns:a16="http://schemas.microsoft.com/office/drawing/2014/main" id="{24ADC089-E28A-44F1-A516-D5B0F0E8B930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75" name="直线 2705">
                    <a:extLst>
                      <a:ext uri="{FF2B5EF4-FFF2-40B4-BE49-F238E27FC236}">
                        <a16:creationId xmlns:a16="http://schemas.microsoft.com/office/drawing/2014/main" id="{0217E2B8-E049-4E3B-97EF-F68E7C99751D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65676" name="组合 2706">
                  <a:extLst>
                    <a:ext uri="{FF2B5EF4-FFF2-40B4-BE49-F238E27FC236}">
                      <a16:creationId xmlns:a16="http://schemas.microsoft.com/office/drawing/2014/main" id="{BADD85F3-89B6-4941-B88F-32C0C54EAA6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935"/>
                  <a:ext cx="45" cy="16"/>
                  <a:chOff x="2348" y="3465"/>
                  <a:chExt cx="198" cy="42"/>
                </a:xfrm>
              </p:grpSpPr>
              <p:sp>
                <p:nvSpPr>
                  <p:cNvPr id="65677" name="直线 2707">
                    <a:extLst>
                      <a:ext uri="{FF2B5EF4-FFF2-40B4-BE49-F238E27FC236}">
                        <a16:creationId xmlns:a16="http://schemas.microsoft.com/office/drawing/2014/main" id="{79707A62-FE2C-413C-AC60-D81194DE7245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78" name="直线 2708">
                    <a:extLst>
                      <a:ext uri="{FF2B5EF4-FFF2-40B4-BE49-F238E27FC236}">
                        <a16:creationId xmlns:a16="http://schemas.microsoft.com/office/drawing/2014/main" id="{B0735743-1262-4F77-936A-7FB66DF02A98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65679" name="组合 2709">
                  <a:extLst>
                    <a:ext uri="{FF2B5EF4-FFF2-40B4-BE49-F238E27FC236}">
                      <a16:creationId xmlns:a16="http://schemas.microsoft.com/office/drawing/2014/main" id="{DA487BBE-F66A-4FD8-8379-4CF6EC77FCE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953"/>
                  <a:ext cx="45" cy="16"/>
                  <a:chOff x="2348" y="3465"/>
                  <a:chExt cx="198" cy="42"/>
                </a:xfrm>
              </p:grpSpPr>
              <p:sp>
                <p:nvSpPr>
                  <p:cNvPr id="65680" name="直线 2710">
                    <a:extLst>
                      <a:ext uri="{FF2B5EF4-FFF2-40B4-BE49-F238E27FC236}">
                        <a16:creationId xmlns:a16="http://schemas.microsoft.com/office/drawing/2014/main" id="{662E49B3-B854-49EB-8210-AEA1986D2D5E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81" name="直线 2711">
                    <a:extLst>
                      <a:ext uri="{FF2B5EF4-FFF2-40B4-BE49-F238E27FC236}">
                        <a16:creationId xmlns:a16="http://schemas.microsoft.com/office/drawing/2014/main" id="{1C92285B-1D77-4660-BEF9-EAF51F458B07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65682" name="组合 2712">
                  <a:extLst>
                    <a:ext uri="{FF2B5EF4-FFF2-40B4-BE49-F238E27FC236}">
                      <a16:creationId xmlns:a16="http://schemas.microsoft.com/office/drawing/2014/main" id="{3AC7C502-4F0C-4DD0-B620-DAC9807E928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9324" y="10970"/>
                  <a:ext cx="45" cy="16"/>
                  <a:chOff x="2348" y="3465"/>
                  <a:chExt cx="198" cy="42"/>
                </a:xfrm>
              </p:grpSpPr>
              <p:sp>
                <p:nvSpPr>
                  <p:cNvPr id="65683" name="直线 2713">
                    <a:extLst>
                      <a:ext uri="{FF2B5EF4-FFF2-40B4-BE49-F238E27FC236}">
                        <a16:creationId xmlns:a16="http://schemas.microsoft.com/office/drawing/2014/main" id="{E73ECFA9-30F1-4E6C-BB6C-32B61664CB9F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348" y="3465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684" name="直线 2714">
                    <a:extLst>
                      <a:ext uri="{FF2B5EF4-FFF2-40B4-BE49-F238E27FC236}">
                        <a16:creationId xmlns:a16="http://schemas.microsoft.com/office/drawing/2014/main" id="{6A32518E-BE08-420D-942D-4B1200B9FA4A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348" y="3486"/>
                    <a:ext cx="198" cy="21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65685" name="自选图形 2716">
                <a:extLst>
                  <a:ext uri="{FF2B5EF4-FFF2-40B4-BE49-F238E27FC236}">
                    <a16:creationId xmlns:a16="http://schemas.microsoft.com/office/drawing/2014/main" id="{FD14A24C-9727-4012-984C-E732E1AD5E53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878" y="5126"/>
                <a:ext cx="278" cy="23"/>
              </a:xfrm>
              <a:prstGeom prst="diamond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65686" name="Line 150">
            <a:extLst>
              <a:ext uri="{FF2B5EF4-FFF2-40B4-BE49-F238E27FC236}">
                <a16:creationId xmlns:a16="http://schemas.microsoft.com/office/drawing/2014/main" id="{A3771804-ACBB-42BA-AC11-14052B376F8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98938" y="2197100"/>
            <a:ext cx="398462" cy="49847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87" name="Text Box 151">
            <a:extLst>
              <a:ext uri="{FF2B5EF4-FFF2-40B4-BE49-F238E27FC236}">
                <a16:creationId xmlns:a16="http://schemas.microsoft.com/office/drawing/2014/main" id="{1D85DE98-F306-4301-BC4E-6137AE0879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3981450"/>
            <a:ext cx="4489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>
                <a:solidFill>
                  <a:schemeClr val="tx2"/>
                </a:solidFill>
              </a:rPr>
              <a:t>A </a:t>
            </a:r>
            <a:r>
              <a:rPr lang="zh-CN" altLang="en-US" sz="2000" b="1">
                <a:solidFill>
                  <a:schemeClr val="tx2"/>
                </a:solidFill>
              </a:rPr>
              <a:t>露出水面过程，</a:t>
            </a:r>
            <a:r>
              <a:rPr lang="en-US" altLang="zh-CN" sz="2000" b="1">
                <a:solidFill>
                  <a:schemeClr val="tx2"/>
                </a:solidFill>
              </a:rPr>
              <a:t>A</a:t>
            </a:r>
            <a:r>
              <a:rPr lang="zh-CN" altLang="en-US" sz="2000" b="1">
                <a:solidFill>
                  <a:schemeClr val="tx2"/>
                </a:solidFill>
              </a:rPr>
              <a:t>和</a:t>
            </a:r>
            <a:r>
              <a:rPr lang="en-US" altLang="zh-CN" sz="2000" b="1">
                <a:solidFill>
                  <a:schemeClr val="tx2"/>
                </a:solidFill>
              </a:rPr>
              <a:t>B</a:t>
            </a:r>
            <a:r>
              <a:rPr lang="zh-CN" altLang="en-US" sz="2000" b="1">
                <a:solidFill>
                  <a:schemeClr val="tx2"/>
                </a:solidFill>
              </a:rPr>
              <a:t>浸没时，</a:t>
            </a:r>
            <a:r>
              <a:rPr lang="en-US" altLang="zh-CN" sz="2000" b="1">
                <a:solidFill>
                  <a:schemeClr val="tx2"/>
                </a:solidFill>
              </a:rPr>
              <a:t>F=Fo</a:t>
            </a:r>
            <a:endParaRPr lang="zh-CN" altLang="en-US" sz="2000" b="1">
              <a:solidFill>
                <a:schemeClr val="tx2"/>
              </a:solidFill>
            </a:endParaRPr>
          </a:p>
        </p:txBody>
      </p:sp>
      <p:sp>
        <p:nvSpPr>
          <p:cNvPr id="65688" name="Line 152">
            <a:extLst>
              <a:ext uri="{FF2B5EF4-FFF2-40B4-BE49-F238E27FC236}">
                <a16:creationId xmlns:a16="http://schemas.microsoft.com/office/drawing/2014/main" id="{E7D2A31A-7217-42CB-BB1B-3B26A46CAE86}"/>
              </a:ext>
            </a:extLst>
          </p:cNvPr>
          <p:cNvSpPr>
            <a:spLocks noChangeShapeType="1"/>
          </p:cNvSpPr>
          <p:nvPr/>
        </p:nvSpPr>
        <p:spPr bwMode="auto">
          <a:xfrm>
            <a:off x="4597400" y="2192338"/>
            <a:ext cx="792163" cy="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89" name="Text Box 153">
            <a:extLst>
              <a:ext uri="{FF2B5EF4-FFF2-40B4-BE49-F238E27FC236}">
                <a16:creationId xmlns:a16="http://schemas.microsoft.com/office/drawing/2014/main" id="{060738B5-D276-481A-B54F-43774088A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4557713"/>
            <a:ext cx="45259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>
                <a:solidFill>
                  <a:srgbClr val="0000CC"/>
                </a:solidFill>
              </a:rPr>
              <a:t>A </a:t>
            </a:r>
            <a:r>
              <a:rPr lang="zh-CN" altLang="en-US" sz="2000" b="1">
                <a:solidFill>
                  <a:srgbClr val="0000CC"/>
                </a:solidFill>
              </a:rPr>
              <a:t>全部露出，</a:t>
            </a:r>
            <a:r>
              <a:rPr lang="en-US" altLang="zh-CN" sz="2000" b="1">
                <a:solidFill>
                  <a:srgbClr val="0000CC"/>
                </a:solidFill>
              </a:rPr>
              <a:t>B</a:t>
            </a:r>
            <a:r>
              <a:rPr lang="zh-CN" altLang="en-US" sz="2000" b="1">
                <a:solidFill>
                  <a:srgbClr val="0000CC"/>
                </a:solidFill>
              </a:rPr>
              <a:t>浸没过程，此时，</a:t>
            </a:r>
            <a:r>
              <a:rPr lang="en-US" altLang="zh-CN" sz="2000" b="1">
                <a:solidFill>
                  <a:srgbClr val="0000CC"/>
                </a:solidFill>
              </a:rPr>
              <a:t>F=F</a:t>
            </a:r>
            <a:r>
              <a:rPr lang="en-US" altLang="zh-CN" sz="2000" b="1" baseline="-25000">
                <a:solidFill>
                  <a:srgbClr val="0000CC"/>
                </a:solidFill>
              </a:rPr>
              <a:t>1</a:t>
            </a:r>
            <a:endParaRPr lang="zh-CN" altLang="en-US" sz="2000" b="1" baseline="-25000">
              <a:solidFill>
                <a:srgbClr val="0000CC"/>
              </a:solidFill>
            </a:endParaRPr>
          </a:p>
        </p:txBody>
      </p:sp>
      <p:sp>
        <p:nvSpPr>
          <p:cNvPr id="65690" name="Line 154">
            <a:extLst>
              <a:ext uri="{FF2B5EF4-FFF2-40B4-BE49-F238E27FC236}">
                <a16:creationId xmlns:a16="http://schemas.microsoft.com/office/drawing/2014/main" id="{E74C4085-2AF8-49BC-AB82-6A53C739C2A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64163" y="1870075"/>
            <a:ext cx="401637" cy="325438"/>
          </a:xfrm>
          <a:prstGeom prst="line">
            <a:avLst/>
          </a:prstGeom>
          <a:noFill/>
          <a:ln w="28575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91" name="Text Box 155">
            <a:extLst>
              <a:ext uri="{FF2B5EF4-FFF2-40B4-BE49-F238E27FC236}">
                <a16:creationId xmlns:a16="http://schemas.microsoft.com/office/drawing/2014/main" id="{DB210B4A-B32B-4AC1-9EEA-CFBE74B1B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5048250"/>
            <a:ext cx="7632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663300"/>
                </a:solidFill>
              </a:rPr>
              <a:t>A </a:t>
            </a:r>
            <a:r>
              <a:rPr lang="zh-CN" altLang="en-US" sz="2000" b="1">
                <a:solidFill>
                  <a:srgbClr val="663300"/>
                </a:solidFill>
              </a:rPr>
              <a:t>全部露出，</a:t>
            </a:r>
            <a:r>
              <a:rPr lang="en-US" altLang="zh-CN" sz="2000" b="1">
                <a:solidFill>
                  <a:srgbClr val="663300"/>
                </a:solidFill>
              </a:rPr>
              <a:t>B</a:t>
            </a:r>
            <a:r>
              <a:rPr lang="zh-CN" altLang="en-US" sz="2000" b="1">
                <a:solidFill>
                  <a:srgbClr val="663300"/>
                </a:solidFill>
              </a:rPr>
              <a:t>露出过程</a:t>
            </a:r>
            <a:r>
              <a:rPr lang="en-US" altLang="zh-CN" sz="2000" b="1">
                <a:solidFill>
                  <a:srgbClr val="663300"/>
                </a:solidFill>
              </a:rPr>
              <a:t>,</a:t>
            </a:r>
            <a:r>
              <a:rPr lang="zh-CN" altLang="en-US" sz="2000" b="1">
                <a:solidFill>
                  <a:srgbClr val="663300"/>
                </a:solidFill>
              </a:rPr>
              <a:t>绳子拉力 </a:t>
            </a:r>
            <a:r>
              <a:rPr lang="en-US" altLang="zh-CN" sz="1800">
                <a:solidFill>
                  <a:srgbClr val="660066"/>
                </a:solidFill>
              </a:rPr>
              <a:t>T=G</a:t>
            </a:r>
            <a:r>
              <a:rPr lang="en-US" altLang="zh-CN" sz="1800" baseline="-25000">
                <a:solidFill>
                  <a:srgbClr val="660066"/>
                </a:solidFill>
              </a:rPr>
              <a:t>B</a:t>
            </a:r>
            <a:r>
              <a:rPr lang="en-US" altLang="zh-CN" sz="1800">
                <a:solidFill>
                  <a:srgbClr val="660066"/>
                </a:solidFill>
              </a:rPr>
              <a:t>-F</a:t>
            </a:r>
            <a:r>
              <a:rPr lang="zh-CN" altLang="en-US" sz="1800" baseline="-25000">
                <a:solidFill>
                  <a:srgbClr val="660066"/>
                </a:solidFill>
              </a:rPr>
              <a:t>浮</a:t>
            </a:r>
            <a:r>
              <a:rPr lang="en-US" altLang="zh-CN" sz="1800" baseline="-25000">
                <a:solidFill>
                  <a:srgbClr val="660066"/>
                </a:solidFill>
              </a:rPr>
              <a:t>B</a:t>
            </a:r>
            <a:r>
              <a:rPr lang="en-US" altLang="zh-CN" sz="1800"/>
              <a:t> </a:t>
            </a:r>
            <a:r>
              <a:rPr lang="zh-CN" altLang="en-US" sz="1800"/>
              <a:t>，</a:t>
            </a:r>
            <a:r>
              <a:rPr lang="en-US" altLang="zh-CN" sz="2000" b="1">
                <a:solidFill>
                  <a:srgbClr val="663300"/>
                </a:solidFill>
              </a:rPr>
              <a:t>T</a:t>
            </a:r>
            <a:r>
              <a:rPr lang="zh-CN" altLang="en-US" sz="2000" b="1">
                <a:solidFill>
                  <a:srgbClr val="663300"/>
                </a:solidFill>
              </a:rPr>
              <a:t>为</a:t>
            </a:r>
            <a:r>
              <a:rPr lang="en-US" altLang="zh-CN" sz="2000" b="1">
                <a:solidFill>
                  <a:srgbClr val="663300"/>
                </a:solidFill>
              </a:rPr>
              <a:t>2Fo</a:t>
            </a:r>
            <a:r>
              <a:rPr lang="zh-CN" altLang="en-US" sz="2000" b="1">
                <a:solidFill>
                  <a:srgbClr val="663300"/>
                </a:solidFill>
              </a:rPr>
              <a:t>时，断了</a:t>
            </a:r>
          </a:p>
        </p:txBody>
      </p:sp>
      <p:sp>
        <p:nvSpPr>
          <p:cNvPr id="65692" name="Line 156">
            <a:extLst>
              <a:ext uri="{FF2B5EF4-FFF2-40B4-BE49-F238E27FC236}">
                <a16:creationId xmlns:a16="http://schemas.microsoft.com/office/drawing/2014/main" id="{2C7AE055-CA9D-4A7A-9815-28AEEEC256F0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5963" y="2708275"/>
            <a:ext cx="576262" cy="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93" name="Text Box 157">
            <a:extLst>
              <a:ext uri="{FF2B5EF4-FFF2-40B4-BE49-F238E27FC236}">
                <a16:creationId xmlns:a16="http://schemas.microsoft.com/office/drawing/2014/main" id="{F640C0AF-2D5D-4E8D-BD5E-133445470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5734050"/>
            <a:ext cx="5026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>
                <a:solidFill>
                  <a:srgbClr val="006600"/>
                </a:solidFill>
              </a:rPr>
              <a:t>绳子拉断后，只有</a:t>
            </a:r>
            <a:r>
              <a:rPr lang="en-US" altLang="zh-CN" sz="2000" b="1">
                <a:solidFill>
                  <a:srgbClr val="006600"/>
                </a:solidFill>
              </a:rPr>
              <a:t>A</a:t>
            </a:r>
            <a:r>
              <a:rPr lang="zh-CN" altLang="en-US" sz="2000" b="1">
                <a:solidFill>
                  <a:srgbClr val="006600"/>
                </a:solidFill>
              </a:rPr>
              <a:t>，此时</a:t>
            </a:r>
            <a:r>
              <a:rPr lang="en-US" altLang="zh-CN" sz="2000" b="1">
                <a:solidFill>
                  <a:srgbClr val="006600"/>
                </a:solidFill>
              </a:rPr>
              <a:t>F=Fo</a:t>
            </a:r>
            <a:r>
              <a:rPr lang="zh-CN" altLang="en-US" sz="2000" b="1">
                <a:solidFill>
                  <a:srgbClr val="006600"/>
                </a:solidFill>
              </a:rPr>
              <a:t>，</a:t>
            </a:r>
            <a:r>
              <a:rPr lang="zh-CN" altLang="en-US" sz="2000" b="1">
                <a:solidFill>
                  <a:srgbClr val="660066"/>
                </a:solidFill>
              </a:rPr>
              <a:t>即</a:t>
            </a:r>
            <a:r>
              <a:rPr lang="en-US" altLang="zh-CN" sz="2000" b="1">
                <a:solidFill>
                  <a:srgbClr val="660066"/>
                </a:solidFill>
              </a:rPr>
              <a:t>G</a:t>
            </a:r>
            <a:r>
              <a:rPr lang="en-US" altLang="zh-CN" sz="2000" b="1" baseline="-25000">
                <a:solidFill>
                  <a:srgbClr val="660066"/>
                </a:solidFill>
              </a:rPr>
              <a:t>A</a:t>
            </a:r>
            <a:r>
              <a:rPr lang="en-US" altLang="zh-CN" sz="2000" b="1">
                <a:solidFill>
                  <a:srgbClr val="660066"/>
                </a:solidFill>
              </a:rPr>
              <a:t>=Fo</a:t>
            </a:r>
            <a:endParaRPr lang="en-US" altLang="zh-CN" sz="2000" b="1" baseline="-25000">
              <a:solidFill>
                <a:srgbClr val="66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5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656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656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656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65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656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656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656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65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80"/>
                                        <p:tgtEl>
                                          <p:spTgt spid="656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80"/>
                                        <p:tgtEl>
                                          <p:spTgt spid="656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80"/>
                                        <p:tgtEl>
                                          <p:spTgt spid="656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65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8" dur="80"/>
                                        <p:tgtEl>
                                          <p:spTgt spid="656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9" dur="80"/>
                                        <p:tgtEl>
                                          <p:spTgt spid="656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80"/>
                                        <p:tgtEl>
                                          <p:spTgt spid="656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687" grpId="0"/>
      <p:bldP spid="65689" grpId="0"/>
      <p:bldP spid="65691" grpId="0"/>
      <p:bldP spid="6569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4" name="Picture 4">
            <a:extLst>
              <a:ext uri="{FF2B5EF4-FFF2-40B4-BE49-F238E27FC236}">
                <a16:creationId xmlns:a16="http://schemas.microsoft.com/office/drawing/2014/main" id="{592C897D-AADB-4511-8916-64F53AA45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60350"/>
            <a:ext cx="6696075" cy="581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565" name="Text Box 5">
            <a:extLst>
              <a:ext uri="{FF2B5EF4-FFF2-40B4-BE49-F238E27FC236}">
                <a16:creationId xmlns:a16="http://schemas.microsoft.com/office/drawing/2014/main" id="{184D0A22-403B-425E-9AF9-890388BE8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33375"/>
            <a:ext cx="11049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800" b="1">
                <a:solidFill>
                  <a:srgbClr val="0000CC"/>
                </a:solidFill>
              </a:rPr>
              <a:t>参考答案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Text Box 4">
            <a:extLst>
              <a:ext uri="{FF2B5EF4-FFF2-40B4-BE49-F238E27FC236}">
                <a16:creationId xmlns:a16="http://schemas.microsoft.com/office/drawing/2014/main" id="{19E9740E-FBD6-4F1C-865F-DC02BB6E4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52413" y="115888"/>
            <a:ext cx="9144001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/>
            <a:r>
              <a:rPr lang="en-US" altLang="zh-CN" sz="2000" b="1">
                <a:latin typeface="Times New Roman" panose="02020603050405020304" pitchFamily="18" charset="0"/>
              </a:rPr>
              <a:t>2.</a:t>
            </a:r>
            <a:r>
              <a:rPr lang="zh-CN" altLang="en-US" sz="2000" b="1">
                <a:latin typeface="Times New Roman" panose="02020603050405020304" pitchFamily="18" charset="0"/>
              </a:rPr>
              <a:t>（河西）村民准备在山坡上修建房屋，需要将沙石运送到山坡顶。某辆载重汽车，空载时的质量为</a:t>
            </a:r>
            <a:r>
              <a:rPr lang="en-US" altLang="zh-CN" sz="2000" i="1">
                <a:latin typeface="Times New Roman" panose="02020603050405020304" pitchFamily="18" charset="0"/>
              </a:rPr>
              <a:t>m</a:t>
            </a:r>
            <a:r>
              <a:rPr lang="en-US" altLang="zh-CN" sz="2000" b="1" baseline="-25000">
                <a:latin typeface="Times New Roman" panose="02020603050405020304" pitchFamily="18" charset="0"/>
              </a:rPr>
              <a:t>1</a:t>
            </a:r>
            <a:r>
              <a:rPr lang="zh-CN" altLang="en-US" sz="2000" b="1">
                <a:latin typeface="Times New Roman" panose="02020603050405020304" pitchFamily="18" charset="0"/>
              </a:rPr>
              <a:t>；当汽车装满沙石后，沿</a:t>
            </a:r>
            <a:r>
              <a:rPr lang="en-US" altLang="zh-CN" sz="2000" i="1">
                <a:latin typeface="Times New Roman" panose="02020603050405020304" pitchFamily="18" charset="0"/>
              </a:rPr>
              <a:t>ABC</a:t>
            </a:r>
            <a:r>
              <a:rPr lang="zh-CN" altLang="en-US" sz="2000" b="1">
                <a:latin typeface="Times New Roman" panose="02020603050405020304" pitchFamily="18" charset="0"/>
              </a:rPr>
              <a:t>路线行驶将沙石运至高为</a:t>
            </a:r>
            <a:r>
              <a:rPr lang="en-US" altLang="zh-CN" sz="2000" i="1">
                <a:latin typeface="Times New Roman" panose="02020603050405020304" pitchFamily="18" charset="0"/>
              </a:rPr>
              <a:t>h</a:t>
            </a:r>
            <a:r>
              <a:rPr lang="zh-CN" altLang="en-US" sz="2000" b="1">
                <a:latin typeface="Times New Roman" panose="02020603050405020304" pitchFamily="18" charset="0"/>
              </a:rPr>
              <a:t>的山坡顶，如图</a:t>
            </a:r>
            <a:r>
              <a:rPr lang="en-US" altLang="zh-CN" sz="2000">
                <a:latin typeface="Times New Roman" panose="02020603050405020304" pitchFamily="18" charset="0"/>
              </a:rPr>
              <a:t>22</a:t>
            </a:r>
            <a:r>
              <a:rPr lang="zh-CN" altLang="en-US" sz="2000" b="1">
                <a:latin typeface="Times New Roman" panose="02020603050405020304" pitchFamily="18" charset="0"/>
              </a:rPr>
              <a:t>所示，汽车在</a:t>
            </a:r>
            <a:r>
              <a:rPr lang="en-US" altLang="zh-CN" sz="2000" i="1">
                <a:latin typeface="Times New Roman" panose="02020603050405020304" pitchFamily="18" charset="0"/>
              </a:rPr>
              <a:t>t</a:t>
            </a:r>
            <a:r>
              <a:rPr lang="zh-CN" altLang="en-US" sz="2000" b="1">
                <a:latin typeface="宋体" panose="02010600030101010101" pitchFamily="2" charset="-122"/>
              </a:rPr>
              <a:t>＝</a:t>
            </a:r>
            <a:r>
              <a:rPr lang="en-US" altLang="zh-CN" sz="2000">
                <a:latin typeface="Times New Roman" panose="02020603050405020304" pitchFamily="18" charset="0"/>
              </a:rPr>
              <a:t>0</a:t>
            </a:r>
            <a:r>
              <a:rPr lang="zh-CN" altLang="en-US" sz="2000" b="1">
                <a:latin typeface="Times New Roman" panose="02020603050405020304" pitchFamily="18" charset="0"/>
              </a:rPr>
              <a:t>时经过</a:t>
            </a:r>
            <a:r>
              <a:rPr lang="en-US" altLang="zh-CN" sz="2000" i="1">
                <a:latin typeface="Times New Roman" panose="02020603050405020304" pitchFamily="18" charset="0"/>
              </a:rPr>
              <a:t>A</a:t>
            </a:r>
            <a:r>
              <a:rPr lang="zh-CN" altLang="en-US" sz="2000" b="1">
                <a:latin typeface="Times New Roman" panose="02020603050405020304" pitchFamily="18" charset="0"/>
              </a:rPr>
              <a:t>处，</a:t>
            </a:r>
            <a:r>
              <a:rPr lang="en-US" altLang="zh-CN" sz="2000" i="1">
                <a:latin typeface="Times New Roman" panose="02020603050405020304" pitchFamily="18" charset="0"/>
              </a:rPr>
              <a:t>t</a:t>
            </a:r>
            <a:r>
              <a:rPr lang="zh-CN" altLang="en-US" sz="2000" b="1">
                <a:latin typeface="宋体" panose="02010600030101010101" pitchFamily="2" charset="-122"/>
              </a:rPr>
              <a:t>＝</a:t>
            </a:r>
            <a:r>
              <a:rPr lang="en-US" altLang="zh-CN" sz="2000" i="1">
                <a:latin typeface="Times New Roman" panose="02020603050405020304" pitchFamily="18" charset="0"/>
              </a:rPr>
              <a:t>t</a:t>
            </a:r>
            <a:r>
              <a:rPr lang="en-US" altLang="zh-CN" sz="2000" b="1" baseline="-25000">
                <a:latin typeface="Times New Roman" panose="02020603050405020304" pitchFamily="18" charset="0"/>
              </a:rPr>
              <a:t>1</a:t>
            </a:r>
            <a:r>
              <a:rPr lang="zh-CN" altLang="en-US" sz="2000" b="1">
                <a:latin typeface="Times New Roman" panose="02020603050405020304" pitchFamily="18" charset="0"/>
              </a:rPr>
              <a:t>时经过</a:t>
            </a:r>
            <a:r>
              <a:rPr lang="en-US" altLang="zh-CN" sz="2000" i="1">
                <a:latin typeface="Times New Roman" panose="02020603050405020304" pitchFamily="18" charset="0"/>
              </a:rPr>
              <a:t>B</a:t>
            </a:r>
            <a:r>
              <a:rPr lang="zh-CN" altLang="en-US" sz="2000" b="1">
                <a:latin typeface="Times New Roman" panose="02020603050405020304" pitchFamily="18" charset="0"/>
              </a:rPr>
              <a:t>处，</a:t>
            </a:r>
            <a:r>
              <a:rPr lang="en-US" altLang="zh-CN" sz="2000" i="1">
                <a:latin typeface="Times New Roman" panose="02020603050405020304" pitchFamily="18" charset="0"/>
              </a:rPr>
              <a:t>t</a:t>
            </a:r>
            <a:r>
              <a:rPr lang="zh-CN" altLang="en-US" sz="2000" b="1">
                <a:latin typeface="宋体" panose="02010600030101010101" pitchFamily="2" charset="-122"/>
              </a:rPr>
              <a:t>＝</a:t>
            </a:r>
            <a:r>
              <a:rPr lang="en-US" altLang="zh-CN" sz="2000" i="1">
                <a:latin typeface="Times New Roman" panose="02020603050405020304" pitchFamily="18" charset="0"/>
              </a:rPr>
              <a:t>t</a:t>
            </a:r>
            <a:r>
              <a:rPr lang="en-US" altLang="zh-CN" sz="2000" b="1" baseline="-25000">
                <a:latin typeface="Times New Roman" panose="02020603050405020304" pitchFamily="18" charset="0"/>
              </a:rPr>
              <a:t>2</a:t>
            </a:r>
            <a:r>
              <a:rPr lang="zh-CN" altLang="en-US" sz="2000" b="1">
                <a:latin typeface="Times New Roman" panose="02020603050405020304" pitchFamily="18" charset="0"/>
              </a:rPr>
              <a:t>时经过</a:t>
            </a:r>
            <a:r>
              <a:rPr lang="en-US" altLang="zh-CN" sz="2000" i="1">
                <a:latin typeface="Times New Roman" panose="02020603050405020304" pitchFamily="18" charset="0"/>
              </a:rPr>
              <a:t>C</a:t>
            </a:r>
            <a:r>
              <a:rPr lang="zh-CN" altLang="en-US" sz="2000" b="1">
                <a:latin typeface="Times New Roman" panose="02020603050405020304" pitchFamily="18" charset="0"/>
              </a:rPr>
              <a:t>处，在此过程中汽车的牵引力</a:t>
            </a:r>
            <a:r>
              <a:rPr lang="en-US" altLang="zh-CN" sz="2000" i="1">
                <a:latin typeface="Times New Roman" panose="02020603050405020304" pitchFamily="18" charset="0"/>
              </a:rPr>
              <a:t>F</a:t>
            </a:r>
            <a:r>
              <a:rPr lang="zh-CN" altLang="en-US" sz="2000" b="1">
                <a:latin typeface="Times New Roman" panose="02020603050405020304" pitchFamily="18" charset="0"/>
              </a:rPr>
              <a:t>和运动速度</a:t>
            </a:r>
            <a:r>
              <a:rPr lang="en-US" altLang="zh-CN" sz="2000" i="1">
                <a:latin typeface="Book Antiqua" panose="02040602050305030304" pitchFamily="18" charset="0"/>
              </a:rPr>
              <a:t>v</a:t>
            </a:r>
            <a:r>
              <a:rPr lang="zh-CN" altLang="en-US" sz="2000" b="1">
                <a:latin typeface="Times New Roman" panose="02020603050405020304" pitchFamily="18" charset="0"/>
              </a:rPr>
              <a:t>随时间的变化图象可简化为图</a:t>
            </a:r>
            <a:r>
              <a:rPr lang="en-US" altLang="zh-CN" sz="2000">
                <a:latin typeface="Times New Roman" panose="02020603050405020304" pitchFamily="18" charset="0"/>
              </a:rPr>
              <a:t>23</a:t>
            </a:r>
            <a:r>
              <a:rPr lang="zh-CN" altLang="en-US" sz="2000">
                <a:latin typeface="Times New Roman" panose="02020603050405020304" pitchFamily="18" charset="0"/>
              </a:rPr>
              <a:t>、</a:t>
            </a:r>
            <a:r>
              <a:rPr lang="en-US" altLang="zh-CN" sz="2000">
                <a:latin typeface="Times New Roman" panose="02020603050405020304" pitchFamily="18" charset="0"/>
              </a:rPr>
              <a:t>24</a:t>
            </a:r>
            <a:r>
              <a:rPr lang="zh-CN" altLang="en-US" sz="2000" b="1">
                <a:latin typeface="Times New Roman" panose="02020603050405020304" pitchFamily="18" charset="0"/>
              </a:rPr>
              <a:t>所示。已知斜坡的机械效率为</a:t>
            </a:r>
            <a:r>
              <a:rPr lang="en-US" altLang="zh-CN" sz="2000" i="1">
                <a:latin typeface="Times New Roman" panose="02020603050405020304" pitchFamily="18" charset="0"/>
              </a:rPr>
              <a:t>η</a:t>
            </a:r>
            <a:r>
              <a:rPr lang="zh-CN" altLang="en-US" sz="2000" i="1">
                <a:latin typeface="Times New Roman" panose="02020603050405020304" pitchFamily="18" charset="0"/>
              </a:rPr>
              <a:t>。</a:t>
            </a:r>
            <a:r>
              <a:rPr lang="zh-CN" altLang="en-US" sz="2000" b="1">
                <a:latin typeface="Times New Roman" panose="02020603050405020304" pitchFamily="18" charset="0"/>
              </a:rPr>
              <a:t>请你通过分析、计算完成下列内容：（不计空气阻力）</a:t>
            </a:r>
            <a:endParaRPr lang="zh-CN" altLang="en-US" sz="2000"/>
          </a:p>
        </p:txBody>
      </p:sp>
      <p:grpSp>
        <p:nvGrpSpPr>
          <p:cNvPr id="61445" name="组合 802">
            <a:extLst>
              <a:ext uri="{FF2B5EF4-FFF2-40B4-BE49-F238E27FC236}">
                <a16:creationId xmlns:a16="http://schemas.microsoft.com/office/drawing/2014/main" id="{DBD51D62-A7F5-449B-AE89-D667A37C817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555875" y="1989138"/>
            <a:ext cx="3744913" cy="1573212"/>
            <a:chOff x="0" y="0"/>
            <a:chExt cx="4544" cy="1908"/>
          </a:xfrm>
        </p:grpSpPr>
        <p:grpSp>
          <p:nvGrpSpPr>
            <p:cNvPr id="61446" name="Group 2550">
              <a:extLst>
                <a:ext uri="{FF2B5EF4-FFF2-40B4-BE49-F238E27FC236}">
                  <a16:creationId xmlns:a16="http://schemas.microsoft.com/office/drawing/2014/main" id="{FA1F7C3A-30E3-4909-82D7-F23064EBD6D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0" y="0"/>
              <a:ext cx="4545" cy="1908"/>
              <a:chOff x="0" y="0"/>
              <a:chExt cx="4545" cy="1908"/>
            </a:xfrm>
          </p:grpSpPr>
          <p:grpSp>
            <p:nvGrpSpPr>
              <p:cNvPr id="61447" name="Group 2393">
                <a:extLst>
                  <a:ext uri="{FF2B5EF4-FFF2-40B4-BE49-F238E27FC236}">
                    <a16:creationId xmlns:a16="http://schemas.microsoft.com/office/drawing/2014/main" id="{0C85282D-72B6-4E30-89BE-97D9F6141CEC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405" y="1049"/>
                <a:ext cx="757" cy="207"/>
                <a:chOff x="0" y="0"/>
                <a:chExt cx="4840" cy="1320"/>
              </a:xfrm>
            </p:grpSpPr>
            <p:grpSp>
              <p:nvGrpSpPr>
                <p:cNvPr id="61448" name="Group 2394">
                  <a:extLst>
                    <a:ext uri="{FF2B5EF4-FFF2-40B4-BE49-F238E27FC236}">
                      <a16:creationId xmlns:a16="http://schemas.microsoft.com/office/drawing/2014/main" id="{1A8BB429-8404-4A2B-9DEE-DEF8A231FA5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1692" y="53"/>
                  <a:ext cx="3148" cy="1247"/>
                  <a:chOff x="0" y="0"/>
                  <a:chExt cx="3148" cy="1247"/>
                </a:xfrm>
              </p:grpSpPr>
              <p:sp>
                <p:nvSpPr>
                  <p:cNvPr id="61449" name="Rectangle 2395">
                    <a:extLst>
                      <a:ext uri="{FF2B5EF4-FFF2-40B4-BE49-F238E27FC236}">
                        <a16:creationId xmlns:a16="http://schemas.microsoft.com/office/drawing/2014/main" id="{2402248F-4207-4BA4-B7FC-D465FCB9C22D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0" y="0"/>
                    <a:ext cx="3148" cy="873"/>
                  </a:xfrm>
                  <a:prstGeom prst="rect">
                    <a:avLst/>
                  </a:prstGeom>
                  <a:solidFill>
                    <a:srgbClr val="E2E2E2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61450" name="Group 2396">
                    <a:extLst>
                      <a:ext uri="{FF2B5EF4-FFF2-40B4-BE49-F238E27FC236}">
                        <a16:creationId xmlns:a16="http://schemas.microsoft.com/office/drawing/2014/main" id="{7CDDDA69-79FE-4DC4-A216-1451AD802EEC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23" y="597"/>
                    <a:ext cx="644" cy="650"/>
                    <a:chOff x="0" y="0"/>
                    <a:chExt cx="1612" cy="1627"/>
                  </a:xfrm>
                </p:grpSpPr>
                <p:sp>
                  <p:nvSpPr>
                    <p:cNvPr id="61451" name="Oval 2397">
                      <a:extLst>
                        <a:ext uri="{FF2B5EF4-FFF2-40B4-BE49-F238E27FC236}">
                          <a16:creationId xmlns:a16="http://schemas.microsoft.com/office/drawing/2014/main" id="{573A6515-8DEE-455A-AD70-AEEB40ADEE4B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1612" cy="1627"/>
                    </a:xfrm>
                    <a:prstGeom prst="ellipse">
                      <a:avLst/>
                    </a:prstGeom>
                    <a:solidFill>
                      <a:srgbClr val="E2E2E2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452" name="FreeForm 2398">
                      <a:extLst>
                        <a:ext uri="{FF2B5EF4-FFF2-40B4-BE49-F238E27FC236}">
                          <a16:creationId xmlns:a16="http://schemas.microsoft.com/office/drawing/2014/main" id="{18EA0DA8-87E2-4E34-BDC6-E67368ADDDD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80" y="1057"/>
                      <a:ext cx="280" cy="348"/>
                    </a:xfrm>
                    <a:custGeom>
                      <a:avLst/>
                      <a:gdLst>
                        <a:gd name="T0" fmla="*/ 0 w 280"/>
                        <a:gd name="T1" fmla="*/ 323 h 348"/>
                        <a:gd name="T2" fmla="*/ 107 w 280"/>
                        <a:gd name="T3" fmla="*/ 0 h 348"/>
                        <a:gd name="T4" fmla="*/ 175 w 280"/>
                        <a:gd name="T5" fmla="*/ 0 h 348"/>
                        <a:gd name="T6" fmla="*/ 280 w 280"/>
                        <a:gd name="T7" fmla="*/ 335 h 348"/>
                        <a:gd name="T8" fmla="*/ 145 w 280"/>
                        <a:gd name="T9" fmla="*/ 348 h 348"/>
                        <a:gd name="T10" fmla="*/ 0 w 280"/>
                        <a:gd name="T11" fmla="*/ 323 h 3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80" h="348">
                          <a:moveTo>
                            <a:pt x="0" y="323"/>
                          </a:moveTo>
                          <a:lnTo>
                            <a:pt x="107" y="0"/>
                          </a:lnTo>
                          <a:lnTo>
                            <a:pt x="175" y="0"/>
                          </a:lnTo>
                          <a:lnTo>
                            <a:pt x="280" y="335"/>
                          </a:lnTo>
                          <a:lnTo>
                            <a:pt x="145" y="348"/>
                          </a:lnTo>
                          <a:lnTo>
                            <a:pt x="0" y="323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453" name="FreeForm 2399">
                      <a:extLst>
                        <a:ext uri="{FF2B5EF4-FFF2-40B4-BE49-F238E27FC236}">
                          <a16:creationId xmlns:a16="http://schemas.microsoft.com/office/drawing/2014/main" id="{E1F510A7-5184-44DB-B07F-3271E645C8F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62" y="217"/>
                      <a:ext cx="290" cy="348"/>
                    </a:xfrm>
                    <a:custGeom>
                      <a:avLst/>
                      <a:gdLst>
                        <a:gd name="T0" fmla="*/ 0 w 290"/>
                        <a:gd name="T1" fmla="*/ 25 h 348"/>
                        <a:gd name="T2" fmla="*/ 115 w 290"/>
                        <a:gd name="T3" fmla="*/ 348 h 348"/>
                        <a:gd name="T4" fmla="*/ 185 w 290"/>
                        <a:gd name="T5" fmla="*/ 348 h 348"/>
                        <a:gd name="T6" fmla="*/ 290 w 290"/>
                        <a:gd name="T7" fmla="*/ 15 h 348"/>
                        <a:gd name="T8" fmla="*/ 150 w 290"/>
                        <a:gd name="T9" fmla="*/ 0 h 348"/>
                        <a:gd name="T10" fmla="*/ 0 w 290"/>
                        <a:gd name="T11" fmla="*/ 25 h 3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90" h="348">
                          <a:moveTo>
                            <a:pt x="0" y="25"/>
                          </a:moveTo>
                          <a:lnTo>
                            <a:pt x="115" y="348"/>
                          </a:lnTo>
                          <a:lnTo>
                            <a:pt x="185" y="348"/>
                          </a:lnTo>
                          <a:lnTo>
                            <a:pt x="290" y="15"/>
                          </a:lnTo>
                          <a:lnTo>
                            <a:pt x="150" y="0"/>
                          </a:lnTo>
                          <a:lnTo>
                            <a:pt x="0" y="25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454" name="FreeForm 2400">
                      <a:extLst>
                        <a:ext uri="{FF2B5EF4-FFF2-40B4-BE49-F238E27FC236}">
                          <a16:creationId xmlns:a16="http://schemas.microsoft.com/office/drawing/2014/main" id="{D631CFFA-B725-44E4-A9CB-13DAA34F44F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47" y="662"/>
                      <a:ext cx="348" cy="283"/>
                    </a:xfrm>
                    <a:custGeom>
                      <a:avLst/>
                      <a:gdLst>
                        <a:gd name="T0" fmla="*/ 323 w 348"/>
                        <a:gd name="T1" fmla="*/ 0 h 283"/>
                        <a:gd name="T2" fmla="*/ 0 w 348"/>
                        <a:gd name="T3" fmla="*/ 113 h 283"/>
                        <a:gd name="T4" fmla="*/ 0 w 348"/>
                        <a:gd name="T5" fmla="*/ 180 h 283"/>
                        <a:gd name="T6" fmla="*/ 333 w 348"/>
                        <a:gd name="T7" fmla="*/ 283 h 283"/>
                        <a:gd name="T8" fmla="*/ 348 w 348"/>
                        <a:gd name="T9" fmla="*/ 148 h 283"/>
                        <a:gd name="T10" fmla="*/ 323 w 348"/>
                        <a:gd name="T11" fmla="*/ 0 h 2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48" h="283">
                          <a:moveTo>
                            <a:pt x="323" y="0"/>
                          </a:moveTo>
                          <a:lnTo>
                            <a:pt x="0" y="113"/>
                          </a:lnTo>
                          <a:lnTo>
                            <a:pt x="0" y="180"/>
                          </a:lnTo>
                          <a:lnTo>
                            <a:pt x="333" y="283"/>
                          </a:lnTo>
                          <a:lnTo>
                            <a:pt x="348" y="148"/>
                          </a:lnTo>
                          <a:lnTo>
                            <a:pt x="323" y="0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455" name="FreeForm 2401">
                      <a:extLst>
                        <a:ext uri="{FF2B5EF4-FFF2-40B4-BE49-F238E27FC236}">
                          <a16:creationId xmlns:a16="http://schemas.microsoft.com/office/drawing/2014/main" id="{324909C8-E4DF-464A-9269-0ED46583F42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20" y="662"/>
                      <a:ext cx="347" cy="283"/>
                    </a:xfrm>
                    <a:custGeom>
                      <a:avLst/>
                      <a:gdLst>
                        <a:gd name="T0" fmla="*/ 25 w 347"/>
                        <a:gd name="T1" fmla="*/ 0 h 283"/>
                        <a:gd name="T2" fmla="*/ 347 w 347"/>
                        <a:gd name="T3" fmla="*/ 113 h 283"/>
                        <a:gd name="T4" fmla="*/ 347 w 347"/>
                        <a:gd name="T5" fmla="*/ 180 h 283"/>
                        <a:gd name="T6" fmla="*/ 15 w 347"/>
                        <a:gd name="T7" fmla="*/ 283 h 283"/>
                        <a:gd name="T8" fmla="*/ 0 w 347"/>
                        <a:gd name="T9" fmla="*/ 148 h 283"/>
                        <a:gd name="T10" fmla="*/ 25 w 347"/>
                        <a:gd name="T11" fmla="*/ 0 h 2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47" h="283">
                          <a:moveTo>
                            <a:pt x="25" y="0"/>
                          </a:moveTo>
                          <a:lnTo>
                            <a:pt x="347" y="113"/>
                          </a:lnTo>
                          <a:lnTo>
                            <a:pt x="347" y="180"/>
                          </a:lnTo>
                          <a:lnTo>
                            <a:pt x="15" y="283"/>
                          </a:lnTo>
                          <a:lnTo>
                            <a:pt x="0" y="148"/>
                          </a:lnTo>
                          <a:lnTo>
                            <a:pt x="25" y="0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456" name="Oval 2402">
                      <a:extLst>
                        <a:ext uri="{FF2B5EF4-FFF2-40B4-BE49-F238E27FC236}">
                          <a16:creationId xmlns:a16="http://schemas.microsoft.com/office/drawing/2014/main" id="{04C51B2E-A535-4A6F-8EC6-4F340B06A1BB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17" y="212"/>
                      <a:ext cx="1165" cy="1180"/>
                    </a:xfrm>
                    <a:prstGeom prst="ellipse">
                      <a:avLst/>
                    </a:prstGeom>
                    <a:solidFill>
                      <a:srgbClr val="E2E2E2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grpSp>
                  <p:nvGrpSpPr>
                    <p:cNvPr id="61457" name="Group 2403">
                      <a:extLst>
                        <a:ext uri="{FF2B5EF4-FFF2-40B4-BE49-F238E27FC236}">
                          <a16:creationId xmlns:a16="http://schemas.microsoft.com/office/drawing/2014/main" id="{9AC36C69-6182-4178-9824-07BCBFD50D4E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582" y="577"/>
                      <a:ext cx="443" cy="450"/>
                      <a:chOff x="0" y="0"/>
                      <a:chExt cx="443" cy="450"/>
                    </a:xfrm>
                  </p:grpSpPr>
                  <p:sp>
                    <p:nvSpPr>
                      <p:cNvPr id="61458" name="Oval 2404">
                        <a:extLst>
                          <a:ext uri="{FF2B5EF4-FFF2-40B4-BE49-F238E27FC236}">
                            <a16:creationId xmlns:a16="http://schemas.microsoft.com/office/drawing/2014/main" id="{AAFFD045-8149-40D0-8A2B-7597FC64E79B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0" y="0"/>
                        <a:ext cx="443" cy="450"/>
                      </a:xfrm>
                      <a:prstGeom prst="ellipse">
                        <a:avLst/>
                      </a:prstGeom>
                      <a:solidFill>
                        <a:srgbClr val="E2E2E2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61459" name="Oval 2405">
                        <a:extLst>
                          <a:ext uri="{FF2B5EF4-FFF2-40B4-BE49-F238E27FC236}">
                            <a16:creationId xmlns:a16="http://schemas.microsoft.com/office/drawing/2014/main" id="{6D09D29A-C90D-4829-ACC8-5E45B59027A7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93" y="95"/>
                        <a:ext cx="250" cy="263"/>
                      </a:xfrm>
                      <a:prstGeom prst="ellipse">
                        <a:avLst/>
                      </a:prstGeom>
                      <a:solidFill>
                        <a:srgbClr val="E2E2E2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  <p:grpSp>
                <p:nvGrpSpPr>
                  <p:cNvPr id="61460" name="Group 2406">
                    <a:extLst>
                      <a:ext uri="{FF2B5EF4-FFF2-40B4-BE49-F238E27FC236}">
                        <a16:creationId xmlns:a16="http://schemas.microsoft.com/office/drawing/2014/main" id="{C2F5C532-5D64-478B-BE17-D7B8A21B0028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141" y="597"/>
                    <a:ext cx="645" cy="650"/>
                    <a:chOff x="0" y="0"/>
                    <a:chExt cx="1612" cy="1627"/>
                  </a:xfrm>
                </p:grpSpPr>
                <p:sp>
                  <p:nvSpPr>
                    <p:cNvPr id="61461" name="Oval 2407">
                      <a:extLst>
                        <a:ext uri="{FF2B5EF4-FFF2-40B4-BE49-F238E27FC236}">
                          <a16:creationId xmlns:a16="http://schemas.microsoft.com/office/drawing/2014/main" id="{7838B578-18A7-4D73-8079-6E29415A0167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1612" cy="1627"/>
                    </a:xfrm>
                    <a:prstGeom prst="ellipse">
                      <a:avLst/>
                    </a:prstGeom>
                    <a:solidFill>
                      <a:srgbClr val="E2E2E2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462" name="FreeForm 2408">
                      <a:extLst>
                        <a:ext uri="{FF2B5EF4-FFF2-40B4-BE49-F238E27FC236}">
                          <a16:creationId xmlns:a16="http://schemas.microsoft.com/office/drawing/2014/main" id="{59763B12-913C-4859-8DDF-A80121B061B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80" y="1057"/>
                      <a:ext cx="280" cy="348"/>
                    </a:xfrm>
                    <a:custGeom>
                      <a:avLst/>
                      <a:gdLst>
                        <a:gd name="T0" fmla="*/ 0 w 280"/>
                        <a:gd name="T1" fmla="*/ 323 h 348"/>
                        <a:gd name="T2" fmla="*/ 107 w 280"/>
                        <a:gd name="T3" fmla="*/ 0 h 348"/>
                        <a:gd name="T4" fmla="*/ 175 w 280"/>
                        <a:gd name="T5" fmla="*/ 0 h 348"/>
                        <a:gd name="T6" fmla="*/ 280 w 280"/>
                        <a:gd name="T7" fmla="*/ 335 h 348"/>
                        <a:gd name="T8" fmla="*/ 145 w 280"/>
                        <a:gd name="T9" fmla="*/ 348 h 348"/>
                        <a:gd name="T10" fmla="*/ 0 w 280"/>
                        <a:gd name="T11" fmla="*/ 323 h 3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80" h="348">
                          <a:moveTo>
                            <a:pt x="0" y="323"/>
                          </a:moveTo>
                          <a:lnTo>
                            <a:pt x="107" y="0"/>
                          </a:lnTo>
                          <a:lnTo>
                            <a:pt x="175" y="0"/>
                          </a:lnTo>
                          <a:lnTo>
                            <a:pt x="280" y="335"/>
                          </a:lnTo>
                          <a:lnTo>
                            <a:pt x="145" y="348"/>
                          </a:lnTo>
                          <a:lnTo>
                            <a:pt x="0" y="323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463" name="FreeForm 2409">
                      <a:extLst>
                        <a:ext uri="{FF2B5EF4-FFF2-40B4-BE49-F238E27FC236}">
                          <a16:creationId xmlns:a16="http://schemas.microsoft.com/office/drawing/2014/main" id="{F769AF46-7445-48E9-BF46-ABDE94B0B8A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62" y="217"/>
                      <a:ext cx="290" cy="348"/>
                    </a:xfrm>
                    <a:custGeom>
                      <a:avLst/>
                      <a:gdLst>
                        <a:gd name="T0" fmla="*/ 0 w 290"/>
                        <a:gd name="T1" fmla="*/ 25 h 348"/>
                        <a:gd name="T2" fmla="*/ 115 w 290"/>
                        <a:gd name="T3" fmla="*/ 348 h 348"/>
                        <a:gd name="T4" fmla="*/ 185 w 290"/>
                        <a:gd name="T5" fmla="*/ 348 h 348"/>
                        <a:gd name="T6" fmla="*/ 290 w 290"/>
                        <a:gd name="T7" fmla="*/ 15 h 348"/>
                        <a:gd name="T8" fmla="*/ 150 w 290"/>
                        <a:gd name="T9" fmla="*/ 0 h 348"/>
                        <a:gd name="T10" fmla="*/ 0 w 290"/>
                        <a:gd name="T11" fmla="*/ 25 h 3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90" h="348">
                          <a:moveTo>
                            <a:pt x="0" y="25"/>
                          </a:moveTo>
                          <a:lnTo>
                            <a:pt x="115" y="348"/>
                          </a:lnTo>
                          <a:lnTo>
                            <a:pt x="185" y="348"/>
                          </a:lnTo>
                          <a:lnTo>
                            <a:pt x="290" y="15"/>
                          </a:lnTo>
                          <a:lnTo>
                            <a:pt x="150" y="0"/>
                          </a:lnTo>
                          <a:lnTo>
                            <a:pt x="0" y="25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464" name="FreeForm 2410">
                      <a:extLst>
                        <a:ext uri="{FF2B5EF4-FFF2-40B4-BE49-F238E27FC236}">
                          <a16:creationId xmlns:a16="http://schemas.microsoft.com/office/drawing/2014/main" id="{19756BB5-C267-4DDC-B4C3-9A24C221E03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47" y="662"/>
                      <a:ext cx="348" cy="283"/>
                    </a:xfrm>
                    <a:custGeom>
                      <a:avLst/>
                      <a:gdLst>
                        <a:gd name="T0" fmla="*/ 323 w 348"/>
                        <a:gd name="T1" fmla="*/ 0 h 283"/>
                        <a:gd name="T2" fmla="*/ 0 w 348"/>
                        <a:gd name="T3" fmla="*/ 113 h 283"/>
                        <a:gd name="T4" fmla="*/ 0 w 348"/>
                        <a:gd name="T5" fmla="*/ 180 h 283"/>
                        <a:gd name="T6" fmla="*/ 333 w 348"/>
                        <a:gd name="T7" fmla="*/ 283 h 283"/>
                        <a:gd name="T8" fmla="*/ 348 w 348"/>
                        <a:gd name="T9" fmla="*/ 148 h 283"/>
                        <a:gd name="T10" fmla="*/ 323 w 348"/>
                        <a:gd name="T11" fmla="*/ 0 h 2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48" h="283">
                          <a:moveTo>
                            <a:pt x="323" y="0"/>
                          </a:moveTo>
                          <a:lnTo>
                            <a:pt x="0" y="113"/>
                          </a:lnTo>
                          <a:lnTo>
                            <a:pt x="0" y="180"/>
                          </a:lnTo>
                          <a:lnTo>
                            <a:pt x="333" y="283"/>
                          </a:lnTo>
                          <a:lnTo>
                            <a:pt x="348" y="148"/>
                          </a:lnTo>
                          <a:lnTo>
                            <a:pt x="323" y="0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465" name="FreeForm 2411">
                      <a:extLst>
                        <a:ext uri="{FF2B5EF4-FFF2-40B4-BE49-F238E27FC236}">
                          <a16:creationId xmlns:a16="http://schemas.microsoft.com/office/drawing/2014/main" id="{6B0B302A-8D12-45E1-822C-4F340A10555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20" y="662"/>
                      <a:ext cx="347" cy="283"/>
                    </a:xfrm>
                    <a:custGeom>
                      <a:avLst/>
                      <a:gdLst>
                        <a:gd name="T0" fmla="*/ 25 w 347"/>
                        <a:gd name="T1" fmla="*/ 0 h 283"/>
                        <a:gd name="T2" fmla="*/ 347 w 347"/>
                        <a:gd name="T3" fmla="*/ 113 h 283"/>
                        <a:gd name="T4" fmla="*/ 347 w 347"/>
                        <a:gd name="T5" fmla="*/ 180 h 283"/>
                        <a:gd name="T6" fmla="*/ 15 w 347"/>
                        <a:gd name="T7" fmla="*/ 283 h 283"/>
                        <a:gd name="T8" fmla="*/ 0 w 347"/>
                        <a:gd name="T9" fmla="*/ 148 h 283"/>
                        <a:gd name="T10" fmla="*/ 25 w 347"/>
                        <a:gd name="T11" fmla="*/ 0 h 2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47" h="283">
                          <a:moveTo>
                            <a:pt x="25" y="0"/>
                          </a:moveTo>
                          <a:lnTo>
                            <a:pt x="347" y="113"/>
                          </a:lnTo>
                          <a:lnTo>
                            <a:pt x="347" y="180"/>
                          </a:lnTo>
                          <a:lnTo>
                            <a:pt x="15" y="283"/>
                          </a:lnTo>
                          <a:lnTo>
                            <a:pt x="0" y="148"/>
                          </a:lnTo>
                          <a:lnTo>
                            <a:pt x="25" y="0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466" name="Oval 2412">
                      <a:extLst>
                        <a:ext uri="{FF2B5EF4-FFF2-40B4-BE49-F238E27FC236}">
                          <a16:creationId xmlns:a16="http://schemas.microsoft.com/office/drawing/2014/main" id="{EA6A7826-7690-4B7C-8B0E-DDEE7097D793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17" y="212"/>
                      <a:ext cx="1165" cy="1180"/>
                    </a:xfrm>
                    <a:prstGeom prst="ellipse">
                      <a:avLst/>
                    </a:prstGeom>
                    <a:solidFill>
                      <a:srgbClr val="E2E2E2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grpSp>
                  <p:nvGrpSpPr>
                    <p:cNvPr id="61467" name="Group 2413">
                      <a:extLst>
                        <a:ext uri="{FF2B5EF4-FFF2-40B4-BE49-F238E27FC236}">
                          <a16:creationId xmlns:a16="http://schemas.microsoft.com/office/drawing/2014/main" id="{A8A6E550-3A1A-4F37-B993-3510DEBC60F5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582" y="577"/>
                      <a:ext cx="443" cy="450"/>
                      <a:chOff x="0" y="0"/>
                      <a:chExt cx="443" cy="450"/>
                    </a:xfrm>
                  </p:grpSpPr>
                  <p:sp>
                    <p:nvSpPr>
                      <p:cNvPr id="61468" name="Oval 2414">
                        <a:extLst>
                          <a:ext uri="{FF2B5EF4-FFF2-40B4-BE49-F238E27FC236}">
                            <a16:creationId xmlns:a16="http://schemas.microsoft.com/office/drawing/2014/main" id="{A0382CAD-9F13-4F15-A414-469A386CD592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0" y="0"/>
                        <a:ext cx="443" cy="450"/>
                      </a:xfrm>
                      <a:prstGeom prst="ellipse">
                        <a:avLst/>
                      </a:prstGeom>
                      <a:solidFill>
                        <a:srgbClr val="E2E2E2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61469" name="Oval 2415">
                        <a:extLst>
                          <a:ext uri="{FF2B5EF4-FFF2-40B4-BE49-F238E27FC236}">
                            <a16:creationId xmlns:a16="http://schemas.microsoft.com/office/drawing/2014/main" id="{2DBFB9F3-59F2-4F36-99EF-A5CBBB4EFCFC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93" y="95"/>
                        <a:ext cx="250" cy="263"/>
                      </a:xfrm>
                      <a:prstGeom prst="ellipse">
                        <a:avLst/>
                      </a:prstGeom>
                      <a:solidFill>
                        <a:srgbClr val="E2E2E2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</p:grpSp>
            <p:sp>
              <p:nvSpPr>
                <p:cNvPr id="61470" name="Rectangle 2416">
                  <a:extLst>
                    <a:ext uri="{FF2B5EF4-FFF2-40B4-BE49-F238E27FC236}">
                      <a16:creationId xmlns:a16="http://schemas.microsoft.com/office/drawing/2014/main" id="{B2DBEC94-601A-41D6-B116-0AC6E6B15580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497" y="650"/>
                  <a:ext cx="210" cy="276"/>
                </a:xfrm>
                <a:prstGeom prst="rect">
                  <a:avLst/>
                </a:prstGeom>
                <a:solidFill>
                  <a:srgbClr val="E2E2E2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grpSp>
              <p:nvGrpSpPr>
                <p:cNvPr id="61471" name="Group 2417">
                  <a:extLst>
                    <a:ext uri="{FF2B5EF4-FFF2-40B4-BE49-F238E27FC236}">
                      <a16:creationId xmlns:a16="http://schemas.microsoft.com/office/drawing/2014/main" id="{4C52075E-BA9F-4E72-B2F9-27E5DBB0FF7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0" y="0"/>
                  <a:ext cx="1497" cy="1320"/>
                  <a:chOff x="0" y="0"/>
                  <a:chExt cx="1497" cy="1320"/>
                </a:xfrm>
              </p:grpSpPr>
              <p:sp>
                <p:nvSpPr>
                  <p:cNvPr id="61472" name="FreeForm 2418">
                    <a:extLst>
                      <a:ext uri="{FF2B5EF4-FFF2-40B4-BE49-F238E27FC236}">
                        <a16:creationId xmlns:a16="http://schemas.microsoft.com/office/drawing/2014/main" id="{7F6148D9-9712-4E2E-8589-A5C932CEE7C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0" y="0"/>
                    <a:ext cx="967" cy="508"/>
                  </a:xfrm>
                  <a:custGeom>
                    <a:avLst/>
                    <a:gdLst>
                      <a:gd name="T0" fmla="*/ 464 w 967"/>
                      <a:gd name="T1" fmla="*/ 0 h 874"/>
                      <a:gd name="T2" fmla="*/ 967 w 967"/>
                      <a:gd name="T3" fmla="*/ 6 h 874"/>
                      <a:gd name="T4" fmla="*/ 967 w 967"/>
                      <a:gd name="T5" fmla="*/ 874 h 874"/>
                      <a:gd name="T6" fmla="*/ 0 w 967"/>
                      <a:gd name="T7" fmla="*/ 874 h 874"/>
                      <a:gd name="T8" fmla="*/ 464 w 967"/>
                      <a:gd name="T9" fmla="*/ 0 h 8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67" h="874">
                        <a:moveTo>
                          <a:pt x="464" y="0"/>
                        </a:moveTo>
                        <a:lnTo>
                          <a:pt x="967" y="6"/>
                        </a:lnTo>
                        <a:lnTo>
                          <a:pt x="967" y="874"/>
                        </a:lnTo>
                        <a:lnTo>
                          <a:pt x="0" y="874"/>
                        </a:lnTo>
                        <a:lnTo>
                          <a:pt x="464" y="0"/>
                        </a:ln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1473" name="FreeForm 2419">
                    <a:extLst>
                      <a:ext uri="{FF2B5EF4-FFF2-40B4-BE49-F238E27FC236}">
                        <a16:creationId xmlns:a16="http://schemas.microsoft.com/office/drawing/2014/main" id="{92AF6DB2-B20C-4811-AEBE-72574DE39DC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0" y="488"/>
                    <a:ext cx="1497" cy="455"/>
                  </a:xfrm>
                  <a:custGeom>
                    <a:avLst/>
                    <a:gdLst>
                      <a:gd name="T0" fmla="*/ 152 w 1497"/>
                      <a:gd name="T1" fmla="*/ 0 h 455"/>
                      <a:gd name="T2" fmla="*/ 1497 w 1497"/>
                      <a:gd name="T3" fmla="*/ 3 h 455"/>
                      <a:gd name="T4" fmla="*/ 1497 w 1497"/>
                      <a:gd name="T5" fmla="*/ 455 h 455"/>
                      <a:gd name="T6" fmla="*/ 0 w 1497"/>
                      <a:gd name="T7" fmla="*/ 440 h 455"/>
                      <a:gd name="T8" fmla="*/ 152 w 1497"/>
                      <a:gd name="T9" fmla="*/ 0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97" h="455">
                        <a:moveTo>
                          <a:pt x="152" y="0"/>
                        </a:moveTo>
                        <a:lnTo>
                          <a:pt x="1497" y="3"/>
                        </a:lnTo>
                        <a:lnTo>
                          <a:pt x="1497" y="455"/>
                        </a:lnTo>
                        <a:lnTo>
                          <a:pt x="0" y="440"/>
                        </a:lnTo>
                        <a:lnTo>
                          <a:pt x="152" y="0"/>
                        </a:ln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1474" name="FreeForm 2420">
                    <a:extLst>
                      <a:ext uri="{FF2B5EF4-FFF2-40B4-BE49-F238E27FC236}">
                        <a16:creationId xmlns:a16="http://schemas.microsoft.com/office/drawing/2014/main" id="{AC840815-8AE5-41E3-BC6C-69AD3B05066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40" y="178"/>
                    <a:ext cx="515" cy="270"/>
                  </a:xfrm>
                  <a:custGeom>
                    <a:avLst/>
                    <a:gdLst>
                      <a:gd name="T0" fmla="*/ 464 w 967"/>
                      <a:gd name="T1" fmla="*/ 0 h 874"/>
                      <a:gd name="T2" fmla="*/ 967 w 967"/>
                      <a:gd name="T3" fmla="*/ 6 h 874"/>
                      <a:gd name="T4" fmla="*/ 967 w 967"/>
                      <a:gd name="T5" fmla="*/ 874 h 874"/>
                      <a:gd name="T6" fmla="*/ 0 w 967"/>
                      <a:gd name="T7" fmla="*/ 874 h 874"/>
                      <a:gd name="T8" fmla="*/ 464 w 967"/>
                      <a:gd name="T9" fmla="*/ 0 h 8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67" h="874">
                        <a:moveTo>
                          <a:pt x="464" y="0"/>
                        </a:moveTo>
                        <a:lnTo>
                          <a:pt x="967" y="6"/>
                        </a:lnTo>
                        <a:lnTo>
                          <a:pt x="967" y="874"/>
                        </a:lnTo>
                        <a:lnTo>
                          <a:pt x="0" y="874"/>
                        </a:lnTo>
                        <a:lnTo>
                          <a:pt x="464" y="0"/>
                        </a:ln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61475" name="Group 2421">
                    <a:extLst>
                      <a:ext uri="{FF2B5EF4-FFF2-40B4-BE49-F238E27FC236}">
                        <a16:creationId xmlns:a16="http://schemas.microsoft.com/office/drawing/2014/main" id="{280BDCDB-BF52-44A2-83FF-EEBB36EC211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55" y="670"/>
                    <a:ext cx="644" cy="650"/>
                    <a:chOff x="0" y="0"/>
                    <a:chExt cx="1612" cy="1627"/>
                  </a:xfrm>
                </p:grpSpPr>
                <p:sp>
                  <p:nvSpPr>
                    <p:cNvPr id="61476" name="Oval 2422">
                      <a:extLst>
                        <a:ext uri="{FF2B5EF4-FFF2-40B4-BE49-F238E27FC236}">
                          <a16:creationId xmlns:a16="http://schemas.microsoft.com/office/drawing/2014/main" id="{0D0891B8-26FA-4C57-87ED-8D7F72CF1028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1612" cy="1627"/>
                    </a:xfrm>
                    <a:prstGeom prst="ellipse">
                      <a:avLst/>
                    </a:prstGeom>
                    <a:solidFill>
                      <a:srgbClr val="E2E2E2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477" name="FreeForm 2423">
                      <a:extLst>
                        <a:ext uri="{FF2B5EF4-FFF2-40B4-BE49-F238E27FC236}">
                          <a16:creationId xmlns:a16="http://schemas.microsoft.com/office/drawing/2014/main" id="{3BA8C882-80ED-4443-B161-8288AE77554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80" y="1057"/>
                      <a:ext cx="280" cy="348"/>
                    </a:xfrm>
                    <a:custGeom>
                      <a:avLst/>
                      <a:gdLst>
                        <a:gd name="T0" fmla="*/ 0 w 280"/>
                        <a:gd name="T1" fmla="*/ 323 h 348"/>
                        <a:gd name="T2" fmla="*/ 107 w 280"/>
                        <a:gd name="T3" fmla="*/ 0 h 348"/>
                        <a:gd name="T4" fmla="*/ 175 w 280"/>
                        <a:gd name="T5" fmla="*/ 0 h 348"/>
                        <a:gd name="T6" fmla="*/ 280 w 280"/>
                        <a:gd name="T7" fmla="*/ 335 h 348"/>
                        <a:gd name="T8" fmla="*/ 145 w 280"/>
                        <a:gd name="T9" fmla="*/ 348 h 348"/>
                        <a:gd name="T10" fmla="*/ 0 w 280"/>
                        <a:gd name="T11" fmla="*/ 323 h 3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80" h="348">
                          <a:moveTo>
                            <a:pt x="0" y="323"/>
                          </a:moveTo>
                          <a:lnTo>
                            <a:pt x="107" y="0"/>
                          </a:lnTo>
                          <a:lnTo>
                            <a:pt x="175" y="0"/>
                          </a:lnTo>
                          <a:lnTo>
                            <a:pt x="280" y="335"/>
                          </a:lnTo>
                          <a:lnTo>
                            <a:pt x="145" y="348"/>
                          </a:lnTo>
                          <a:lnTo>
                            <a:pt x="0" y="323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478" name="FreeForm 2424">
                      <a:extLst>
                        <a:ext uri="{FF2B5EF4-FFF2-40B4-BE49-F238E27FC236}">
                          <a16:creationId xmlns:a16="http://schemas.microsoft.com/office/drawing/2014/main" id="{08139D8B-527D-44AD-973C-0BFA1989D7E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62" y="217"/>
                      <a:ext cx="290" cy="348"/>
                    </a:xfrm>
                    <a:custGeom>
                      <a:avLst/>
                      <a:gdLst>
                        <a:gd name="T0" fmla="*/ 0 w 290"/>
                        <a:gd name="T1" fmla="*/ 25 h 348"/>
                        <a:gd name="T2" fmla="*/ 115 w 290"/>
                        <a:gd name="T3" fmla="*/ 348 h 348"/>
                        <a:gd name="T4" fmla="*/ 185 w 290"/>
                        <a:gd name="T5" fmla="*/ 348 h 348"/>
                        <a:gd name="T6" fmla="*/ 290 w 290"/>
                        <a:gd name="T7" fmla="*/ 15 h 348"/>
                        <a:gd name="T8" fmla="*/ 150 w 290"/>
                        <a:gd name="T9" fmla="*/ 0 h 348"/>
                        <a:gd name="T10" fmla="*/ 0 w 290"/>
                        <a:gd name="T11" fmla="*/ 25 h 3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90" h="348">
                          <a:moveTo>
                            <a:pt x="0" y="25"/>
                          </a:moveTo>
                          <a:lnTo>
                            <a:pt x="115" y="348"/>
                          </a:lnTo>
                          <a:lnTo>
                            <a:pt x="185" y="348"/>
                          </a:lnTo>
                          <a:lnTo>
                            <a:pt x="290" y="15"/>
                          </a:lnTo>
                          <a:lnTo>
                            <a:pt x="150" y="0"/>
                          </a:lnTo>
                          <a:lnTo>
                            <a:pt x="0" y="25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479" name="FreeForm 2425">
                      <a:extLst>
                        <a:ext uri="{FF2B5EF4-FFF2-40B4-BE49-F238E27FC236}">
                          <a16:creationId xmlns:a16="http://schemas.microsoft.com/office/drawing/2014/main" id="{56B9B7AA-BBDF-47C3-BE7E-447856FA4ED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47" y="662"/>
                      <a:ext cx="348" cy="283"/>
                    </a:xfrm>
                    <a:custGeom>
                      <a:avLst/>
                      <a:gdLst>
                        <a:gd name="T0" fmla="*/ 323 w 348"/>
                        <a:gd name="T1" fmla="*/ 0 h 283"/>
                        <a:gd name="T2" fmla="*/ 0 w 348"/>
                        <a:gd name="T3" fmla="*/ 113 h 283"/>
                        <a:gd name="T4" fmla="*/ 0 w 348"/>
                        <a:gd name="T5" fmla="*/ 180 h 283"/>
                        <a:gd name="T6" fmla="*/ 333 w 348"/>
                        <a:gd name="T7" fmla="*/ 283 h 283"/>
                        <a:gd name="T8" fmla="*/ 348 w 348"/>
                        <a:gd name="T9" fmla="*/ 148 h 283"/>
                        <a:gd name="T10" fmla="*/ 323 w 348"/>
                        <a:gd name="T11" fmla="*/ 0 h 2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48" h="283">
                          <a:moveTo>
                            <a:pt x="323" y="0"/>
                          </a:moveTo>
                          <a:lnTo>
                            <a:pt x="0" y="113"/>
                          </a:lnTo>
                          <a:lnTo>
                            <a:pt x="0" y="180"/>
                          </a:lnTo>
                          <a:lnTo>
                            <a:pt x="333" y="283"/>
                          </a:lnTo>
                          <a:lnTo>
                            <a:pt x="348" y="148"/>
                          </a:lnTo>
                          <a:lnTo>
                            <a:pt x="323" y="0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480" name="FreeForm 2426">
                      <a:extLst>
                        <a:ext uri="{FF2B5EF4-FFF2-40B4-BE49-F238E27FC236}">
                          <a16:creationId xmlns:a16="http://schemas.microsoft.com/office/drawing/2014/main" id="{275280BE-2309-4A2F-8832-27CB8697AD4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20" y="662"/>
                      <a:ext cx="347" cy="283"/>
                    </a:xfrm>
                    <a:custGeom>
                      <a:avLst/>
                      <a:gdLst>
                        <a:gd name="T0" fmla="*/ 25 w 347"/>
                        <a:gd name="T1" fmla="*/ 0 h 283"/>
                        <a:gd name="T2" fmla="*/ 347 w 347"/>
                        <a:gd name="T3" fmla="*/ 113 h 283"/>
                        <a:gd name="T4" fmla="*/ 347 w 347"/>
                        <a:gd name="T5" fmla="*/ 180 h 283"/>
                        <a:gd name="T6" fmla="*/ 15 w 347"/>
                        <a:gd name="T7" fmla="*/ 283 h 283"/>
                        <a:gd name="T8" fmla="*/ 0 w 347"/>
                        <a:gd name="T9" fmla="*/ 148 h 283"/>
                        <a:gd name="T10" fmla="*/ 25 w 347"/>
                        <a:gd name="T11" fmla="*/ 0 h 2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47" h="283">
                          <a:moveTo>
                            <a:pt x="25" y="0"/>
                          </a:moveTo>
                          <a:lnTo>
                            <a:pt x="347" y="113"/>
                          </a:lnTo>
                          <a:lnTo>
                            <a:pt x="347" y="180"/>
                          </a:lnTo>
                          <a:lnTo>
                            <a:pt x="15" y="283"/>
                          </a:lnTo>
                          <a:lnTo>
                            <a:pt x="0" y="148"/>
                          </a:lnTo>
                          <a:lnTo>
                            <a:pt x="25" y="0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481" name="Oval 2427">
                      <a:extLst>
                        <a:ext uri="{FF2B5EF4-FFF2-40B4-BE49-F238E27FC236}">
                          <a16:creationId xmlns:a16="http://schemas.microsoft.com/office/drawing/2014/main" id="{5307BFAB-0E56-4188-9415-9277D9FD427B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17" y="212"/>
                      <a:ext cx="1165" cy="1180"/>
                    </a:xfrm>
                    <a:prstGeom prst="ellipse">
                      <a:avLst/>
                    </a:prstGeom>
                    <a:solidFill>
                      <a:srgbClr val="E2E2E2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grpSp>
                  <p:nvGrpSpPr>
                    <p:cNvPr id="61482" name="Group 2428">
                      <a:extLst>
                        <a:ext uri="{FF2B5EF4-FFF2-40B4-BE49-F238E27FC236}">
                          <a16:creationId xmlns:a16="http://schemas.microsoft.com/office/drawing/2014/main" id="{8AFE19BF-1C36-4BF0-B4F2-462230E6F616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582" y="577"/>
                      <a:ext cx="443" cy="450"/>
                      <a:chOff x="0" y="0"/>
                      <a:chExt cx="443" cy="450"/>
                    </a:xfrm>
                  </p:grpSpPr>
                  <p:sp>
                    <p:nvSpPr>
                      <p:cNvPr id="61483" name="Oval 2429">
                        <a:extLst>
                          <a:ext uri="{FF2B5EF4-FFF2-40B4-BE49-F238E27FC236}">
                            <a16:creationId xmlns:a16="http://schemas.microsoft.com/office/drawing/2014/main" id="{1A847848-76B3-4263-B688-DEF106AC4C97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0" y="0"/>
                        <a:ext cx="443" cy="450"/>
                      </a:xfrm>
                      <a:prstGeom prst="ellipse">
                        <a:avLst/>
                      </a:prstGeom>
                      <a:solidFill>
                        <a:srgbClr val="E2E2E2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61484" name="Oval 2430">
                        <a:extLst>
                          <a:ext uri="{FF2B5EF4-FFF2-40B4-BE49-F238E27FC236}">
                            <a16:creationId xmlns:a16="http://schemas.microsoft.com/office/drawing/2014/main" id="{15CB3139-2D21-4E1A-A789-EF910DC9DE1D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93" y="95"/>
                        <a:ext cx="250" cy="263"/>
                      </a:xfrm>
                      <a:prstGeom prst="ellipse">
                        <a:avLst/>
                      </a:prstGeom>
                      <a:solidFill>
                        <a:srgbClr val="E2E2E2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  <p:sp>
                <p:nvSpPr>
                  <p:cNvPr id="61485" name="FreeForm 2431">
                    <a:extLst>
                      <a:ext uri="{FF2B5EF4-FFF2-40B4-BE49-F238E27FC236}">
                        <a16:creationId xmlns:a16="http://schemas.microsoft.com/office/drawing/2014/main" id="{95FF7E55-861E-4885-B223-4DB7D9634F8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229"/>
                    <a:ext cx="176" cy="219"/>
                  </a:xfrm>
                  <a:custGeom>
                    <a:avLst/>
                    <a:gdLst>
                      <a:gd name="T0" fmla="*/ 137 w 623"/>
                      <a:gd name="T1" fmla="*/ 508 h 776"/>
                      <a:gd name="T2" fmla="*/ 110 w 623"/>
                      <a:gd name="T3" fmla="*/ 426 h 776"/>
                      <a:gd name="T4" fmla="*/ 82 w 623"/>
                      <a:gd name="T5" fmla="*/ 291 h 776"/>
                      <a:gd name="T6" fmla="*/ 82 w 623"/>
                      <a:gd name="T7" fmla="*/ 162 h 776"/>
                      <a:gd name="T8" fmla="*/ 101 w 623"/>
                      <a:gd name="T9" fmla="*/ 83 h 776"/>
                      <a:gd name="T10" fmla="*/ 152 w 623"/>
                      <a:gd name="T11" fmla="*/ 28 h 776"/>
                      <a:gd name="T12" fmla="*/ 249 w 623"/>
                      <a:gd name="T13" fmla="*/ 0 h 776"/>
                      <a:gd name="T14" fmla="*/ 345 w 623"/>
                      <a:gd name="T15" fmla="*/ 14 h 776"/>
                      <a:gd name="T16" fmla="*/ 418 w 623"/>
                      <a:gd name="T17" fmla="*/ 55 h 776"/>
                      <a:gd name="T18" fmla="*/ 488 w 623"/>
                      <a:gd name="T19" fmla="*/ 152 h 776"/>
                      <a:gd name="T20" fmla="*/ 558 w 623"/>
                      <a:gd name="T21" fmla="*/ 272 h 776"/>
                      <a:gd name="T22" fmla="*/ 613 w 623"/>
                      <a:gd name="T23" fmla="*/ 439 h 776"/>
                      <a:gd name="T24" fmla="*/ 623 w 623"/>
                      <a:gd name="T25" fmla="*/ 578 h 776"/>
                      <a:gd name="T26" fmla="*/ 608 w 623"/>
                      <a:gd name="T27" fmla="*/ 694 h 776"/>
                      <a:gd name="T28" fmla="*/ 558 w 623"/>
                      <a:gd name="T29" fmla="*/ 749 h 776"/>
                      <a:gd name="T30" fmla="*/ 469 w 623"/>
                      <a:gd name="T31" fmla="*/ 776 h 776"/>
                      <a:gd name="T32" fmla="*/ 363 w 623"/>
                      <a:gd name="T33" fmla="*/ 772 h 776"/>
                      <a:gd name="T34" fmla="*/ 277 w 623"/>
                      <a:gd name="T35" fmla="*/ 703 h 776"/>
                      <a:gd name="T36" fmla="*/ 207 w 623"/>
                      <a:gd name="T37" fmla="*/ 624 h 776"/>
                      <a:gd name="T38" fmla="*/ 192 w 623"/>
                      <a:gd name="T39" fmla="*/ 597 h 776"/>
                      <a:gd name="T40" fmla="*/ 40 w 623"/>
                      <a:gd name="T41" fmla="*/ 694 h 776"/>
                      <a:gd name="T42" fmla="*/ 4 w 623"/>
                      <a:gd name="T43" fmla="*/ 694 h 776"/>
                      <a:gd name="T44" fmla="*/ 0 w 623"/>
                      <a:gd name="T45" fmla="*/ 665 h 776"/>
                      <a:gd name="T46" fmla="*/ 152 w 623"/>
                      <a:gd name="T47" fmla="*/ 536 h 776"/>
                      <a:gd name="T48" fmla="*/ 137 w 623"/>
                      <a:gd name="T49" fmla="*/ 508 h 7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623" h="776">
                        <a:moveTo>
                          <a:pt x="137" y="508"/>
                        </a:moveTo>
                        <a:lnTo>
                          <a:pt x="110" y="426"/>
                        </a:lnTo>
                        <a:lnTo>
                          <a:pt x="82" y="291"/>
                        </a:lnTo>
                        <a:lnTo>
                          <a:pt x="82" y="162"/>
                        </a:lnTo>
                        <a:lnTo>
                          <a:pt x="101" y="83"/>
                        </a:lnTo>
                        <a:lnTo>
                          <a:pt x="152" y="28"/>
                        </a:lnTo>
                        <a:lnTo>
                          <a:pt x="249" y="0"/>
                        </a:lnTo>
                        <a:lnTo>
                          <a:pt x="345" y="14"/>
                        </a:lnTo>
                        <a:lnTo>
                          <a:pt x="418" y="55"/>
                        </a:lnTo>
                        <a:lnTo>
                          <a:pt x="488" y="152"/>
                        </a:lnTo>
                        <a:lnTo>
                          <a:pt x="558" y="272"/>
                        </a:lnTo>
                        <a:lnTo>
                          <a:pt x="613" y="439"/>
                        </a:lnTo>
                        <a:lnTo>
                          <a:pt x="623" y="578"/>
                        </a:lnTo>
                        <a:lnTo>
                          <a:pt x="608" y="694"/>
                        </a:lnTo>
                        <a:lnTo>
                          <a:pt x="558" y="749"/>
                        </a:lnTo>
                        <a:lnTo>
                          <a:pt x="469" y="776"/>
                        </a:lnTo>
                        <a:lnTo>
                          <a:pt x="363" y="772"/>
                        </a:lnTo>
                        <a:lnTo>
                          <a:pt x="277" y="703"/>
                        </a:lnTo>
                        <a:lnTo>
                          <a:pt x="207" y="624"/>
                        </a:lnTo>
                        <a:lnTo>
                          <a:pt x="192" y="597"/>
                        </a:lnTo>
                        <a:lnTo>
                          <a:pt x="40" y="694"/>
                        </a:lnTo>
                        <a:lnTo>
                          <a:pt x="4" y="694"/>
                        </a:lnTo>
                        <a:lnTo>
                          <a:pt x="0" y="665"/>
                        </a:lnTo>
                        <a:lnTo>
                          <a:pt x="152" y="536"/>
                        </a:lnTo>
                        <a:lnTo>
                          <a:pt x="137" y="508"/>
                        </a:ln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61486" name="Line 2432">
                <a:extLst>
                  <a:ext uri="{FF2B5EF4-FFF2-40B4-BE49-F238E27FC236}">
                    <a16:creationId xmlns:a16="http://schemas.microsoft.com/office/drawing/2014/main" id="{3E4DE054-03D8-41AC-9DBB-CD9DCD93AD21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rot="1800000">
                <a:off x="511" y="763"/>
                <a:ext cx="1957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487" name="Line 2433">
                <a:extLst>
                  <a:ext uri="{FF2B5EF4-FFF2-40B4-BE49-F238E27FC236}">
                    <a16:creationId xmlns:a16="http://schemas.microsoft.com/office/drawing/2014/main" id="{B33A9347-77A5-484B-AF86-C92DF8D301D3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480" y="1247"/>
                <a:ext cx="1862" cy="1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61488" name="Group 2437">
                <a:extLst>
                  <a:ext uri="{FF2B5EF4-FFF2-40B4-BE49-F238E27FC236}">
                    <a16:creationId xmlns:a16="http://schemas.microsoft.com/office/drawing/2014/main" id="{771D4390-66A4-4BCE-83C9-E4C4883460EA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1800000">
                <a:off x="1181" y="585"/>
                <a:ext cx="757" cy="207"/>
                <a:chOff x="0" y="0"/>
                <a:chExt cx="4840" cy="1320"/>
              </a:xfrm>
            </p:grpSpPr>
            <p:grpSp>
              <p:nvGrpSpPr>
                <p:cNvPr id="61489" name="Group 2438">
                  <a:extLst>
                    <a:ext uri="{FF2B5EF4-FFF2-40B4-BE49-F238E27FC236}">
                      <a16:creationId xmlns:a16="http://schemas.microsoft.com/office/drawing/2014/main" id="{EBE57F6B-6922-4637-AF52-55CEB5191DA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1692" y="53"/>
                  <a:ext cx="3148" cy="1247"/>
                  <a:chOff x="0" y="0"/>
                  <a:chExt cx="3148" cy="1247"/>
                </a:xfrm>
              </p:grpSpPr>
              <p:sp>
                <p:nvSpPr>
                  <p:cNvPr id="61490" name="Rectangle 2439">
                    <a:extLst>
                      <a:ext uri="{FF2B5EF4-FFF2-40B4-BE49-F238E27FC236}">
                        <a16:creationId xmlns:a16="http://schemas.microsoft.com/office/drawing/2014/main" id="{36FE6D8E-060A-4A46-986B-C796B3B60BE4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0" y="0"/>
                    <a:ext cx="3148" cy="873"/>
                  </a:xfrm>
                  <a:prstGeom prst="rect">
                    <a:avLst/>
                  </a:prstGeom>
                  <a:solidFill>
                    <a:srgbClr val="E2E2E2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61491" name="Group 2440">
                    <a:extLst>
                      <a:ext uri="{FF2B5EF4-FFF2-40B4-BE49-F238E27FC236}">
                        <a16:creationId xmlns:a16="http://schemas.microsoft.com/office/drawing/2014/main" id="{988C45FD-4BFD-435B-9A2C-DA1EDC6E0024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23" y="597"/>
                    <a:ext cx="644" cy="650"/>
                    <a:chOff x="0" y="0"/>
                    <a:chExt cx="1612" cy="1627"/>
                  </a:xfrm>
                </p:grpSpPr>
                <p:sp>
                  <p:nvSpPr>
                    <p:cNvPr id="61492" name="Oval 2441">
                      <a:extLst>
                        <a:ext uri="{FF2B5EF4-FFF2-40B4-BE49-F238E27FC236}">
                          <a16:creationId xmlns:a16="http://schemas.microsoft.com/office/drawing/2014/main" id="{A7A06DE8-C03A-4C18-82DB-1EFDA44377CC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1612" cy="1627"/>
                    </a:xfrm>
                    <a:prstGeom prst="ellipse">
                      <a:avLst/>
                    </a:prstGeom>
                    <a:solidFill>
                      <a:srgbClr val="E2E2E2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493" name="FreeForm 2442">
                      <a:extLst>
                        <a:ext uri="{FF2B5EF4-FFF2-40B4-BE49-F238E27FC236}">
                          <a16:creationId xmlns:a16="http://schemas.microsoft.com/office/drawing/2014/main" id="{CE2F5D44-FA83-47DD-9692-F62BC0D9364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80" y="1057"/>
                      <a:ext cx="280" cy="348"/>
                    </a:xfrm>
                    <a:custGeom>
                      <a:avLst/>
                      <a:gdLst>
                        <a:gd name="T0" fmla="*/ 0 w 280"/>
                        <a:gd name="T1" fmla="*/ 323 h 348"/>
                        <a:gd name="T2" fmla="*/ 107 w 280"/>
                        <a:gd name="T3" fmla="*/ 0 h 348"/>
                        <a:gd name="T4" fmla="*/ 175 w 280"/>
                        <a:gd name="T5" fmla="*/ 0 h 348"/>
                        <a:gd name="T6" fmla="*/ 280 w 280"/>
                        <a:gd name="T7" fmla="*/ 335 h 348"/>
                        <a:gd name="T8" fmla="*/ 145 w 280"/>
                        <a:gd name="T9" fmla="*/ 348 h 348"/>
                        <a:gd name="T10" fmla="*/ 0 w 280"/>
                        <a:gd name="T11" fmla="*/ 323 h 3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80" h="348">
                          <a:moveTo>
                            <a:pt x="0" y="323"/>
                          </a:moveTo>
                          <a:lnTo>
                            <a:pt x="107" y="0"/>
                          </a:lnTo>
                          <a:lnTo>
                            <a:pt x="175" y="0"/>
                          </a:lnTo>
                          <a:lnTo>
                            <a:pt x="280" y="335"/>
                          </a:lnTo>
                          <a:lnTo>
                            <a:pt x="145" y="348"/>
                          </a:lnTo>
                          <a:lnTo>
                            <a:pt x="0" y="323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494" name="FreeForm 2443">
                      <a:extLst>
                        <a:ext uri="{FF2B5EF4-FFF2-40B4-BE49-F238E27FC236}">
                          <a16:creationId xmlns:a16="http://schemas.microsoft.com/office/drawing/2014/main" id="{BA112FF1-15F3-4B4B-A336-F8E42BB9B68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62" y="217"/>
                      <a:ext cx="290" cy="348"/>
                    </a:xfrm>
                    <a:custGeom>
                      <a:avLst/>
                      <a:gdLst>
                        <a:gd name="T0" fmla="*/ 0 w 290"/>
                        <a:gd name="T1" fmla="*/ 25 h 348"/>
                        <a:gd name="T2" fmla="*/ 115 w 290"/>
                        <a:gd name="T3" fmla="*/ 348 h 348"/>
                        <a:gd name="T4" fmla="*/ 185 w 290"/>
                        <a:gd name="T5" fmla="*/ 348 h 348"/>
                        <a:gd name="T6" fmla="*/ 290 w 290"/>
                        <a:gd name="T7" fmla="*/ 15 h 348"/>
                        <a:gd name="T8" fmla="*/ 150 w 290"/>
                        <a:gd name="T9" fmla="*/ 0 h 348"/>
                        <a:gd name="T10" fmla="*/ 0 w 290"/>
                        <a:gd name="T11" fmla="*/ 25 h 3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90" h="348">
                          <a:moveTo>
                            <a:pt x="0" y="25"/>
                          </a:moveTo>
                          <a:lnTo>
                            <a:pt x="115" y="348"/>
                          </a:lnTo>
                          <a:lnTo>
                            <a:pt x="185" y="348"/>
                          </a:lnTo>
                          <a:lnTo>
                            <a:pt x="290" y="15"/>
                          </a:lnTo>
                          <a:lnTo>
                            <a:pt x="150" y="0"/>
                          </a:lnTo>
                          <a:lnTo>
                            <a:pt x="0" y="25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495" name="FreeForm 2444">
                      <a:extLst>
                        <a:ext uri="{FF2B5EF4-FFF2-40B4-BE49-F238E27FC236}">
                          <a16:creationId xmlns:a16="http://schemas.microsoft.com/office/drawing/2014/main" id="{CF34D40A-A160-47B8-8D93-5D8CBA071C1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47" y="662"/>
                      <a:ext cx="348" cy="283"/>
                    </a:xfrm>
                    <a:custGeom>
                      <a:avLst/>
                      <a:gdLst>
                        <a:gd name="T0" fmla="*/ 323 w 348"/>
                        <a:gd name="T1" fmla="*/ 0 h 283"/>
                        <a:gd name="T2" fmla="*/ 0 w 348"/>
                        <a:gd name="T3" fmla="*/ 113 h 283"/>
                        <a:gd name="T4" fmla="*/ 0 w 348"/>
                        <a:gd name="T5" fmla="*/ 180 h 283"/>
                        <a:gd name="T6" fmla="*/ 333 w 348"/>
                        <a:gd name="T7" fmla="*/ 283 h 283"/>
                        <a:gd name="T8" fmla="*/ 348 w 348"/>
                        <a:gd name="T9" fmla="*/ 148 h 283"/>
                        <a:gd name="T10" fmla="*/ 323 w 348"/>
                        <a:gd name="T11" fmla="*/ 0 h 2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48" h="283">
                          <a:moveTo>
                            <a:pt x="323" y="0"/>
                          </a:moveTo>
                          <a:lnTo>
                            <a:pt x="0" y="113"/>
                          </a:lnTo>
                          <a:lnTo>
                            <a:pt x="0" y="180"/>
                          </a:lnTo>
                          <a:lnTo>
                            <a:pt x="333" y="283"/>
                          </a:lnTo>
                          <a:lnTo>
                            <a:pt x="348" y="148"/>
                          </a:lnTo>
                          <a:lnTo>
                            <a:pt x="323" y="0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496" name="FreeForm 2445">
                      <a:extLst>
                        <a:ext uri="{FF2B5EF4-FFF2-40B4-BE49-F238E27FC236}">
                          <a16:creationId xmlns:a16="http://schemas.microsoft.com/office/drawing/2014/main" id="{8CF9F0D6-683D-4AEC-AA11-8EB684D4331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20" y="662"/>
                      <a:ext cx="347" cy="283"/>
                    </a:xfrm>
                    <a:custGeom>
                      <a:avLst/>
                      <a:gdLst>
                        <a:gd name="T0" fmla="*/ 25 w 347"/>
                        <a:gd name="T1" fmla="*/ 0 h 283"/>
                        <a:gd name="T2" fmla="*/ 347 w 347"/>
                        <a:gd name="T3" fmla="*/ 113 h 283"/>
                        <a:gd name="T4" fmla="*/ 347 w 347"/>
                        <a:gd name="T5" fmla="*/ 180 h 283"/>
                        <a:gd name="T6" fmla="*/ 15 w 347"/>
                        <a:gd name="T7" fmla="*/ 283 h 283"/>
                        <a:gd name="T8" fmla="*/ 0 w 347"/>
                        <a:gd name="T9" fmla="*/ 148 h 283"/>
                        <a:gd name="T10" fmla="*/ 25 w 347"/>
                        <a:gd name="T11" fmla="*/ 0 h 2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47" h="283">
                          <a:moveTo>
                            <a:pt x="25" y="0"/>
                          </a:moveTo>
                          <a:lnTo>
                            <a:pt x="347" y="113"/>
                          </a:lnTo>
                          <a:lnTo>
                            <a:pt x="347" y="180"/>
                          </a:lnTo>
                          <a:lnTo>
                            <a:pt x="15" y="283"/>
                          </a:lnTo>
                          <a:lnTo>
                            <a:pt x="0" y="148"/>
                          </a:lnTo>
                          <a:lnTo>
                            <a:pt x="25" y="0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497" name="Oval 2446">
                      <a:extLst>
                        <a:ext uri="{FF2B5EF4-FFF2-40B4-BE49-F238E27FC236}">
                          <a16:creationId xmlns:a16="http://schemas.microsoft.com/office/drawing/2014/main" id="{8F82B430-AC5D-44A4-8719-556CDB2AB871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17" y="212"/>
                      <a:ext cx="1165" cy="1180"/>
                    </a:xfrm>
                    <a:prstGeom prst="ellipse">
                      <a:avLst/>
                    </a:prstGeom>
                    <a:solidFill>
                      <a:srgbClr val="E2E2E2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grpSp>
                  <p:nvGrpSpPr>
                    <p:cNvPr id="61498" name="Group 2447">
                      <a:extLst>
                        <a:ext uri="{FF2B5EF4-FFF2-40B4-BE49-F238E27FC236}">
                          <a16:creationId xmlns:a16="http://schemas.microsoft.com/office/drawing/2014/main" id="{26F5D534-82E4-4B2D-A65D-AF18671FF384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582" y="577"/>
                      <a:ext cx="443" cy="450"/>
                      <a:chOff x="0" y="0"/>
                      <a:chExt cx="443" cy="450"/>
                    </a:xfrm>
                  </p:grpSpPr>
                  <p:sp>
                    <p:nvSpPr>
                      <p:cNvPr id="61499" name="Oval 2448">
                        <a:extLst>
                          <a:ext uri="{FF2B5EF4-FFF2-40B4-BE49-F238E27FC236}">
                            <a16:creationId xmlns:a16="http://schemas.microsoft.com/office/drawing/2014/main" id="{0BC80C90-7331-40A4-8E54-C12B1435698D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0" y="0"/>
                        <a:ext cx="443" cy="450"/>
                      </a:xfrm>
                      <a:prstGeom prst="ellipse">
                        <a:avLst/>
                      </a:prstGeom>
                      <a:solidFill>
                        <a:srgbClr val="E2E2E2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61500" name="Oval 2449">
                        <a:extLst>
                          <a:ext uri="{FF2B5EF4-FFF2-40B4-BE49-F238E27FC236}">
                            <a16:creationId xmlns:a16="http://schemas.microsoft.com/office/drawing/2014/main" id="{D42AA8D6-F917-4380-B346-5DA0A58EDA49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93" y="95"/>
                        <a:ext cx="250" cy="263"/>
                      </a:xfrm>
                      <a:prstGeom prst="ellipse">
                        <a:avLst/>
                      </a:prstGeom>
                      <a:solidFill>
                        <a:srgbClr val="E2E2E2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  <p:grpSp>
                <p:nvGrpSpPr>
                  <p:cNvPr id="61501" name="Group 2450">
                    <a:extLst>
                      <a:ext uri="{FF2B5EF4-FFF2-40B4-BE49-F238E27FC236}">
                        <a16:creationId xmlns:a16="http://schemas.microsoft.com/office/drawing/2014/main" id="{9B889F31-412C-4916-8439-6BE7F9A3BE87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141" y="597"/>
                    <a:ext cx="645" cy="650"/>
                    <a:chOff x="0" y="0"/>
                    <a:chExt cx="1612" cy="1627"/>
                  </a:xfrm>
                </p:grpSpPr>
                <p:sp>
                  <p:nvSpPr>
                    <p:cNvPr id="61502" name="Oval 2451">
                      <a:extLst>
                        <a:ext uri="{FF2B5EF4-FFF2-40B4-BE49-F238E27FC236}">
                          <a16:creationId xmlns:a16="http://schemas.microsoft.com/office/drawing/2014/main" id="{80D208F3-8D78-4DFB-9097-59C16D0B739E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1612" cy="1627"/>
                    </a:xfrm>
                    <a:prstGeom prst="ellipse">
                      <a:avLst/>
                    </a:prstGeom>
                    <a:solidFill>
                      <a:srgbClr val="E2E2E2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503" name="FreeForm 2452">
                      <a:extLst>
                        <a:ext uri="{FF2B5EF4-FFF2-40B4-BE49-F238E27FC236}">
                          <a16:creationId xmlns:a16="http://schemas.microsoft.com/office/drawing/2014/main" id="{AB1CCD92-5035-4B1C-AB43-3D9576EDD6F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80" y="1057"/>
                      <a:ext cx="280" cy="348"/>
                    </a:xfrm>
                    <a:custGeom>
                      <a:avLst/>
                      <a:gdLst>
                        <a:gd name="T0" fmla="*/ 0 w 280"/>
                        <a:gd name="T1" fmla="*/ 323 h 348"/>
                        <a:gd name="T2" fmla="*/ 107 w 280"/>
                        <a:gd name="T3" fmla="*/ 0 h 348"/>
                        <a:gd name="T4" fmla="*/ 175 w 280"/>
                        <a:gd name="T5" fmla="*/ 0 h 348"/>
                        <a:gd name="T6" fmla="*/ 280 w 280"/>
                        <a:gd name="T7" fmla="*/ 335 h 348"/>
                        <a:gd name="T8" fmla="*/ 145 w 280"/>
                        <a:gd name="T9" fmla="*/ 348 h 348"/>
                        <a:gd name="T10" fmla="*/ 0 w 280"/>
                        <a:gd name="T11" fmla="*/ 323 h 3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80" h="348">
                          <a:moveTo>
                            <a:pt x="0" y="323"/>
                          </a:moveTo>
                          <a:lnTo>
                            <a:pt x="107" y="0"/>
                          </a:lnTo>
                          <a:lnTo>
                            <a:pt x="175" y="0"/>
                          </a:lnTo>
                          <a:lnTo>
                            <a:pt x="280" y="335"/>
                          </a:lnTo>
                          <a:lnTo>
                            <a:pt x="145" y="348"/>
                          </a:lnTo>
                          <a:lnTo>
                            <a:pt x="0" y="323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504" name="FreeForm 2453">
                      <a:extLst>
                        <a:ext uri="{FF2B5EF4-FFF2-40B4-BE49-F238E27FC236}">
                          <a16:creationId xmlns:a16="http://schemas.microsoft.com/office/drawing/2014/main" id="{A74110BF-1547-4963-BC2E-99EACB0C835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62" y="217"/>
                      <a:ext cx="290" cy="348"/>
                    </a:xfrm>
                    <a:custGeom>
                      <a:avLst/>
                      <a:gdLst>
                        <a:gd name="T0" fmla="*/ 0 w 290"/>
                        <a:gd name="T1" fmla="*/ 25 h 348"/>
                        <a:gd name="T2" fmla="*/ 115 w 290"/>
                        <a:gd name="T3" fmla="*/ 348 h 348"/>
                        <a:gd name="T4" fmla="*/ 185 w 290"/>
                        <a:gd name="T5" fmla="*/ 348 h 348"/>
                        <a:gd name="T6" fmla="*/ 290 w 290"/>
                        <a:gd name="T7" fmla="*/ 15 h 348"/>
                        <a:gd name="T8" fmla="*/ 150 w 290"/>
                        <a:gd name="T9" fmla="*/ 0 h 348"/>
                        <a:gd name="T10" fmla="*/ 0 w 290"/>
                        <a:gd name="T11" fmla="*/ 25 h 3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90" h="348">
                          <a:moveTo>
                            <a:pt x="0" y="25"/>
                          </a:moveTo>
                          <a:lnTo>
                            <a:pt x="115" y="348"/>
                          </a:lnTo>
                          <a:lnTo>
                            <a:pt x="185" y="348"/>
                          </a:lnTo>
                          <a:lnTo>
                            <a:pt x="290" y="15"/>
                          </a:lnTo>
                          <a:lnTo>
                            <a:pt x="150" y="0"/>
                          </a:lnTo>
                          <a:lnTo>
                            <a:pt x="0" y="25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505" name="FreeForm 2454">
                      <a:extLst>
                        <a:ext uri="{FF2B5EF4-FFF2-40B4-BE49-F238E27FC236}">
                          <a16:creationId xmlns:a16="http://schemas.microsoft.com/office/drawing/2014/main" id="{89EACBE6-0BB9-49C5-AA31-5DE670AEDCA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47" y="662"/>
                      <a:ext cx="348" cy="283"/>
                    </a:xfrm>
                    <a:custGeom>
                      <a:avLst/>
                      <a:gdLst>
                        <a:gd name="T0" fmla="*/ 323 w 348"/>
                        <a:gd name="T1" fmla="*/ 0 h 283"/>
                        <a:gd name="T2" fmla="*/ 0 w 348"/>
                        <a:gd name="T3" fmla="*/ 113 h 283"/>
                        <a:gd name="T4" fmla="*/ 0 w 348"/>
                        <a:gd name="T5" fmla="*/ 180 h 283"/>
                        <a:gd name="T6" fmla="*/ 333 w 348"/>
                        <a:gd name="T7" fmla="*/ 283 h 283"/>
                        <a:gd name="T8" fmla="*/ 348 w 348"/>
                        <a:gd name="T9" fmla="*/ 148 h 283"/>
                        <a:gd name="T10" fmla="*/ 323 w 348"/>
                        <a:gd name="T11" fmla="*/ 0 h 2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48" h="283">
                          <a:moveTo>
                            <a:pt x="323" y="0"/>
                          </a:moveTo>
                          <a:lnTo>
                            <a:pt x="0" y="113"/>
                          </a:lnTo>
                          <a:lnTo>
                            <a:pt x="0" y="180"/>
                          </a:lnTo>
                          <a:lnTo>
                            <a:pt x="333" y="283"/>
                          </a:lnTo>
                          <a:lnTo>
                            <a:pt x="348" y="148"/>
                          </a:lnTo>
                          <a:lnTo>
                            <a:pt x="323" y="0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506" name="FreeForm 2455">
                      <a:extLst>
                        <a:ext uri="{FF2B5EF4-FFF2-40B4-BE49-F238E27FC236}">
                          <a16:creationId xmlns:a16="http://schemas.microsoft.com/office/drawing/2014/main" id="{33DF20B4-4266-4495-A21A-9447E464170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20" y="662"/>
                      <a:ext cx="347" cy="283"/>
                    </a:xfrm>
                    <a:custGeom>
                      <a:avLst/>
                      <a:gdLst>
                        <a:gd name="T0" fmla="*/ 25 w 347"/>
                        <a:gd name="T1" fmla="*/ 0 h 283"/>
                        <a:gd name="T2" fmla="*/ 347 w 347"/>
                        <a:gd name="T3" fmla="*/ 113 h 283"/>
                        <a:gd name="T4" fmla="*/ 347 w 347"/>
                        <a:gd name="T5" fmla="*/ 180 h 283"/>
                        <a:gd name="T6" fmla="*/ 15 w 347"/>
                        <a:gd name="T7" fmla="*/ 283 h 283"/>
                        <a:gd name="T8" fmla="*/ 0 w 347"/>
                        <a:gd name="T9" fmla="*/ 148 h 283"/>
                        <a:gd name="T10" fmla="*/ 25 w 347"/>
                        <a:gd name="T11" fmla="*/ 0 h 2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47" h="283">
                          <a:moveTo>
                            <a:pt x="25" y="0"/>
                          </a:moveTo>
                          <a:lnTo>
                            <a:pt x="347" y="113"/>
                          </a:lnTo>
                          <a:lnTo>
                            <a:pt x="347" y="180"/>
                          </a:lnTo>
                          <a:lnTo>
                            <a:pt x="15" y="283"/>
                          </a:lnTo>
                          <a:lnTo>
                            <a:pt x="0" y="148"/>
                          </a:lnTo>
                          <a:lnTo>
                            <a:pt x="25" y="0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507" name="Oval 2456">
                      <a:extLst>
                        <a:ext uri="{FF2B5EF4-FFF2-40B4-BE49-F238E27FC236}">
                          <a16:creationId xmlns:a16="http://schemas.microsoft.com/office/drawing/2014/main" id="{392E0631-EE32-4EDA-84C5-ED46AA95CB48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17" y="212"/>
                      <a:ext cx="1165" cy="1180"/>
                    </a:xfrm>
                    <a:prstGeom prst="ellipse">
                      <a:avLst/>
                    </a:prstGeom>
                    <a:solidFill>
                      <a:srgbClr val="E2E2E2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grpSp>
                  <p:nvGrpSpPr>
                    <p:cNvPr id="61508" name="Group 2457">
                      <a:extLst>
                        <a:ext uri="{FF2B5EF4-FFF2-40B4-BE49-F238E27FC236}">
                          <a16:creationId xmlns:a16="http://schemas.microsoft.com/office/drawing/2014/main" id="{8A14E3D8-B3AC-4E0F-9DD9-C6CF8EA5EE1E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582" y="577"/>
                      <a:ext cx="443" cy="450"/>
                      <a:chOff x="0" y="0"/>
                      <a:chExt cx="443" cy="450"/>
                    </a:xfrm>
                  </p:grpSpPr>
                  <p:sp>
                    <p:nvSpPr>
                      <p:cNvPr id="61509" name="Oval 2458">
                        <a:extLst>
                          <a:ext uri="{FF2B5EF4-FFF2-40B4-BE49-F238E27FC236}">
                            <a16:creationId xmlns:a16="http://schemas.microsoft.com/office/drawing/2014/main" id="{F026B2E3-074A-4BCA-8970-340CF4D5976D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0" y="0"/>
                        <a:ext cx="443" cy="450"/>
                      </a:xfrm>
                      <a:prstGeom prst="ellipse">
                        <a:avLst/>
                      </a:prstGeom>
                      <a:solidFill>
                        <a:srgbClr val="E2E2E2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61510" name="Oval 2459">
                        <a:extLst>
                          <a:ext uri="{FF2B5EF4-FFF2-40B4-BE49-F238E27FC236}">
                            <a16:creationId xmlns:a16="http://schemas.microsoft.com/office/drawing/2014/main" id="{EBB7C995-0E1F-4194-9D30-ADF696DEE979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93" y="95"/>
                        <a:ext cx="250" cy="263"/>
                      </a:xfrm>
                      <a:prstGeom prst="ellipse">
                        <a:avLst/>
                      </a:prstGeom>
                      <a:solidFill>
                        <a:srgbClr val="E2E2E2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</p:grpSp>
            <p:sp>
              <p:nvSpPr>
                <p:cNvPr id="61511" name="Rectangle 2460">
                  <a:extLst>
                    <a:ext uri="{FF2B5EF4-FFF2-40B4-BE49-F238E27FC236}">
                      <a16:creationId xmlns:a16="http://schemas.microsoft.com/office/drawing/2014/main" id="{E321CD22-1CCF-4E9D-9239-9D14A87B6208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497" y="650"/>
                  <a:ext cx="210" cy="276"/>
                </a:xfrm>
                <a:prstGeom prst="rect">
                  <a:avLst/>
                </a:prstGeom>
                <a:solidFill>
                  <a:srgbClr val="E2E2E2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grpSp>
              <p:nvGrpSpPr>
                <p:cNvPr id="61512" name="Group 2461">
                  <a:extLst>
                    <a:ext uri="{FF2B5EF4-FFF2-40B4-BE49-F238E27FC236}">
                      <a16:creationId xmlns:a16="http://schemas.microsoft.com/office/drawing/2014/main" id="{2387104B-3E78-4D4B-A642-CBD02206AED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0" y="0"/>
                  <a:ext cx="1497" cy="1320"/>
                  <a:chOff x="0" y="0"/>
                  <a:chExt cx="1497" cy="1320"/>
                </a:xfrm>
              </p:grpSpPr>
              <p:sp>
                <p:nvSpPr>
                  <p:cNvPr id="61513" name="FreeForm 2462">
                    <a:extLst>
                      <a:ext uri="{FF2B5EF4-FFF2-40B4-BE49-F238E27FC236}">
                        <a16:creationId xmlns:a16="http://schemas.microsoft.com/office/drawing/2014/main" id="{BBB606C0-1FF1-4361-9D97-FA70AE425BA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0" y="0"/>
                    <a:ext cx="967" cy="508"/>
                  </a:xfrm>
                  <a:custGeom>
                    <a:avLst/>
                    <a:gdLst>
                      <a:gd name="T0" fmla="*/ 464 w 967"/>
                      <a:gd name="T1" fmla="*/ 0 h 874"/>
                      <a:gd name="T2" fmla="*/ 967 w 967"/>
                      <a:gd name="T3" fmla="*/ 6 h 874"/>
                      <a:gd name="T4" fmla="*/ 967 w 967"/>
                      <a:gd name="T5" fmla="*/ 874 h 874"/>
                      <a:gd name="T6" fmla="*/ 0 w 967"/>
                      <a:gd name="T7" fmla="*/ 874 h 874"/>
                      <a:gd name="T8" fmla="*/ 464 w 967"/>
                      <a:gd name="T9" fmla="*/ 0 h 8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67" h="874">
                        <a:moveTo>
                          <a:pt x="464" y="0"/>
                        </a:moveTo>
                        <a:lnTo>
                          <a:pt x="967" y="6"/>
                        </a:lnTo>
                        <a:lnTo>
                          <a:pt x="967" y="874"/>
                        </a:lnTo>
                        <a:lnTo>
                          <a:pt x="0" y="874"/>
                        </a:lnTo>
                        <a:lnTo>
                          <a:pt x="464" y="0"/>
                        </a:ln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1514" name="FreeForm 2463">
                    <a:extLst>
                      <a:ext uri="{FF2B5EF4-FFF2-40B4-BE49-F238E27FC236}">
                        <a16:creationId xmlns:a16="http://schemas.microsoft.com/office/drawing/2014/main" id="{BF8E8C7E-791D-4AB9-A90F-F384E144A60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0" y="488"/>
                    <a:ext cx="1497" cy="455"/>
                  </a:xfrm>
                  <a:custGeom>
                    <a:avLst/>
                    <a:gdLst>
                      <a:gd name="T0" fmla="*/ 152 w 1497"/>
                      <a:gd name="T1" fmla="*/ 0 h 455"/>
                      <a:gd name="T2" fmla="*/ 1497 w 1497"/>
                      <a:gd name="T3" fmla="*/ 3 h 455"/>
                      <a:gd name="T4" fmla="*/ 1497 w 1497"/>
                      <a:gd name="T5" fmla="*/ 455 h 455"/>
                      <a:gd name="T6" fmla="*/ 0 w 1497"/>
                      <a:gd name="T7" fmla="*/ 440 h 455"/>
                      <a:gd name="T8" fmla="*/ 152 w 1497"/>
                      <a:gd name="T9" fmla="*/ 0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97" h="455">
                        <a:moveTo>
                          <a:pt x="152" y="0"/>
                        </a:moveTo>
                        <a:lnTo>
                          <a:pt x="1497" y="3"/>
                        </a:lnTo>
                        <a:lnTo>
                          <a:pt x="1497" y="455"/>
                        </a:lnTo>
                        <a:lnTo>
                          <a:pt x="0" y="440"/>
                        </a:lnTo>
                        <a:lnTo>
                          <a:pt x="152" y="0"/>
                        </a:ln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1515" name="FreeForm 2464">
                    <a:extLst>
                      <a:ext uri="{FF2B5EF4-FFF2-40B4-BE49-F238E27FC236}">
                        <a16:creationId xmlns:a16="http://schemas.microsoft.com/office/drawing/2014/main" id="{5ACABD8B-1DCC-4316-80CA-76879F7DB40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40" y="178"/>
                    <a:ext cx="515" cy="270"/>
                  </a:xfrm>
                  <a:custGeom>
                    <a:avLst/>
                    <a:gdLst>
                      <a:gd name="T0" fmla="*/ 464 w 967"/>
                      <a:gd name="T1" fmla="*/ 0 h 874"/>
                      <a:gd name="T2" fmla="*/ 967 w 967"/>
                      <a:gd name="T3" fmla="*/ 6 h 874"/>
                      <a:gd name="T4" fmla="*/ 967 w 967"/>
                      <a:gd name="T5" fmla="*/ 874 h 874"/>
                      <a:gd name="T6" fmla="*/ 0 w 967"/>
                      <a:gd name="T7" fmla="*/ 874 h 874"/>
                      <a:gd name="T8" fmla="*/ 464 w 967"/>
                      <a:gd name="T9" fmla="*/ 0 h 8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67" h="874">
                        <a:moveTo>
                          <a:pt x="464" y="0"/>
                        </a:moveTo>
                        <a:lnTo>
                          <a:pt x="967" y="6"/>
                        </a:lnTo>
                        <a:lnTo>
                          <a:pt x="967" y="874"/>
                        </a:lnTo>
                        <a:lnTo>
                          <a:pt x="0" y="874"/>
                        </a:lnTo>
                        <a:lnTo>
                          <a:pt x="464" y="0"/>
                        </a:ln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61516" name="Group 2465">
                    <a:extLst>
                      <a:ext uri="{FF2B5EF4-FFF2-40B4-BE49-F238E27FC236}">
                        <a16:creationId xmlns:a16="http://schemas.microsoft.com/office/drawing/2014/main" id="{FAA1BAB5-9281-4BCB-8595-53346A24722F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55" y="670"/>
                    <a:ext cx="644" cy="650"/>
                    <a:chOff x="0" y="0"/>
                    <a:chExt cx="1612" cy="1627"/>
                  </a:xfrm>
                </p:grpSpPr>
                <p:sp>
                  <p:nvSpPr>
                    <p:cNvPr id="61517" name="Oval 2466">
                      <a:extLst>
                        <a:ext uri="{FF2B5EF4-FFF2-40B4-BE49-F238E27FC236}">
                          <a16:creationId xmlns:a16="http://schemas.microsoft.com/office/drawing/2014/main" id="{91C551A3-FB1F-43E0-B878-49CABDCF59BE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1612" cy="1627"/>
                    </a:xfrm>
                    <a:prstGeom prst="ellipse">
                      <a:avLst/>
                    </a:prstGeom>
                    <a:solidFill>
                      <a:srgbClr val="E2E2E2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518" name="FreeForm 2467">
                      <a:extLst>
                        <a:ext uri="{FF2B5EF4-FFF2-40B4-BE49-F238E27FC236}">
                          <a16:creationId xmlns:a16="http://schemas.microsoft.com/office/drawing/2014/main" id="{364F5573-CD65-4BBD-95FD-9F1BEACE539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80" y="1057"/>
                      <a:ext cx="280" cy="348"/>
                    </a:xfrm>
                    <a:custGeom>
                      <a:avLst/>
                      <a:gdLst>
                        <a:gd name="T0" fmla="*/ 0 w 280"/>
                        <a:gd name="T1" fmla="*/ 323 h 348"/>
                        <a:gd name="T2" fmla="*/ 107 w 280"/>
                        <a:gd name="T3" fmla="*/ 0 h 348"/>
                        <a:gd name="T4" fmla="*/ 175 w 280"/>
                        <a:gd name="T5" fmla="*/ 0 h 348"/>
                        <a:gd name="T6" fmla="*/ 280 w 280"/>
                        <a:gd name="T7" fmla="*/ 335 h 348"/>
                        <a:gd name="T8" fmla="*/ 145 w 280"/>
                        <a:gd name="T9" fmla="*/ 348 h 348"/>
                        <a:gd name="T10" fmla="*/ 0 w 280"/>
                        <a:gd name="T11" fmla="*/ 323 h 3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80" h="348">
                          <a:moveTo>
                            <a:pt x="0" y="323"/>
                          </a:moveTo>
                          <a:lnTo>
                            <a:pt x="107" y="0"/>
                          </a:lnTo>
                          <a:lnTo>
                            <a:pt x="175" y="0"/>
                          </a:lnTo>
                          <a:lnTo>
                            <a:pt x="280" y="335"/>
                          </a:lnTo>
                          <a:lnTo>
                            <a:pt x="145" y="348"/>
                          </a:lnTo>
                          <a:lnTo>
                            <a:pt x="0" y="323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519" name="FreeForm 2468">
                      <a:extLst>
                        <a:ext uri="{FF2B5EF4-FFF2-40B4-BE49-F238E27FC236}">
                          <a16:creationId xmlns:a16="http://schemas.microsoft.com/office/drawing/2014/main" id="{3DD540BE-2A82-497C-ADA5-22FE6A97B8D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62" y="217"/>
                      <a:ext cx="290" cy="348"/>
                    </a:xfrm>
                    <a:custGeom>
                      <a:avLst/>
                      <a:gdLst>
                        <a:gd name="T0" fmla="*/ 0 w 290"/>
                        <a:gd name="T1" fmla="*/ 25 h 348"/>
                        <a:gd name="T2" fmla="*/ 115 w 290"/>
                        <a:gd name="T3" fmla="*/ 348 h 348"/>
                        <a:gd name="T4" fmla="*/ 185 w 290"/>
                        <a:gd name="T5" fmla="*/ 348 h 348"/>
                        <a:gd name="T6" fmla="*/ 290 w 290"/>
                        <a:gd name="T7" fmla="*/ 15 h 348"/>
                        <a:gd name="T8" fmla="*/ 150 w 290"/>
                        <a:gd name="T9" fmla="*/ 0 h 348"/>
                        <a:gd name="T10" fmla="*/ 0 w 290"/>
                        <a:gd name="T11" fmla="*/ 25 h 3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90" h="348">
                          <a:moveTo>
                            <a:pt x="0" y="25"/>
                          </a:moveTo>
                          <a:lnTo>
                            <a:pt x="115" y="348"/>
                          </a:lnTo>
                          <a:lnTo>
                            <a:pt x="185" y="348"/>
                          </a:lnTo>
                          <a:lnTo>
                            <a:pt x="290" y="15"/>
                          </a:lnTo>
                          <a:lnTo>
                            <a:pt x="150" y="0"/>
                          </a:lnTo>
                          <a:lnTo>
                            <a:pt x="0" y="25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520" name="FreeForm 2469">
                      <a:extLst>
                        <a:ext uri="{FF2B5EF4-FFF2-40B4-BE49-F238E27FC236}">
                          <a16:creationId xmlns:a16="http://schemas.microsoft.com/office/drawing/2014/main" id="{E5892781-2DF4-4F14-8258-F3BB1D1088E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47" y="662"/>
                      <a:ext cx="348" cy="283"/>
                    </a:xfrm>
                    <a:custGeom>
                      <a:avLst/>
                      <a:gdLst>
                        <a:gd name="T0" fmla="*/ 323 w 348"/>
                        <a:gd name="T1" fmla="*/ 0 h 283"/>
                        <a:gd name="T2" fmla="*/ 0 w 348"/>
                        <a:gd name="T3" fmla="*/ 113 h 283"/>
                        <a:gd name="T4" fmla="*/ 0 w 348"/>
                        <a:gd name="T5" fmla="*/ 180 h 283"/>
                        <a:gd name="T6" fmla="*/ 333 w 348"/>
                        <a:gd name="T7" fmla="*/ 283 h 283"/>
                        <a:gd name="T8" fmla="*/ 348 w 348"/>
                        <a:gd name="T9" fmla="*/ 148 h 283"/>
                        <a:gd name="T10" fmla="*/ 323 w 348"/>
                        <a:gd name="T11" fmla="*/ 0 h 2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48" h="283">
                          <a:moveTo>
                            <a:pt x="323" y="0"/>
                          </a:moveTo>
                          <a:lnTo>
                            <a:pt x="0" y="113"/>
                          </a:lnTo>
                          <a:lnTo>
                            <a:pt x="0" y="180"/>
                          </a:lnTo>
                          <a:lnTo>
                            <a:pt x="333" y="283"/>
                          </a:lnTo>
                          <a:lnTo>
                            <a:pt x="348" y="148"/>
                          </a:lnTo>
                          <a:lnTo>
                            <a:pt x="323" y="0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521" name="FreeForm 2470">
                      <a:extLst>
                        <a:ext uri="{FF2B5EF4-FFF2-40B4-BE49-F238E27FC236}">
                          <a16:creationId xmlns:a16="http://schemas.microsoft.com/office/drawing/2014/main" id="{D4E5481B-63BE-4C61-B235-F9283E463F9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20" y="662"/>
                      <a:ext cx="347" cy="283"/>
                    </a:xfrm>
                    <a:custGeom>
                      <a:avLst/>
                      <a:gdLst>
                        <a:gd name="T0" fmla="*/ 25 w 347"/>
                        <a:gd name="T1" fmla="*/ 0 h 283"/>
                        <a:gd name="T2" fmla="*/ 347 w 347"/>
                        <a:gd name="T3" fmla="*/ 113 h 283"/>
                        <a:gd name="T4" fmla="*/ 347 w 347"/>
                        <a:gd name="T5" fmla="*/ 180 h 283"/>
                        <a:gd name="T6" fmla="*/ 15 w 347"/>
                        <a:gd name="T7" fmla="*/ 283 h 283"/>
                        <a:gd name="T8" fmla="*/ 0 w 347"/>
                        <a:gd name="T9" fmla="*/ 148 h 283"/>
                        <a:gd name="T10" fmla="*/ 25 w 347"/>
                        <a:gd name="T11" fmla="*/ 0 h 2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47" h="283">
                          <a:moveTo>
                            <a:pt x="25" y="0"/>
                          </a:moveTo>
                          <a:lnTo>
                            <a:pt x="347" y="113"/>
                          </a:lnTo>
                          <a:lnTo>
                            <a:pt x="347" y="180"/>
                          </a:lnTo>
                          <a:lnTo>
                            <a:pt x="15" y="283"/>
                          </a:lnTo>
                          <a:lnTo>
                            <a:pt x="0" y="148"/>
                          </a:lnTo>
                          <a:lnTo>
                            <a:pt x="25" y="0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522" name="Oval 2471">
                      <a:extLst>
                        <a:ext uri="{FF2B5EF4-FFF2-40B4-BE49-F238E27FC236}">
                          <a16:creationId xmlns:a16="http://schemas.microsoft.com/office/drawing/2014/main" id="{CDCF6403-6E64-44AE-BC29-A8EBFFDC2B26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17" y="212"/>
                      <a:ext cx="1165" cy="1180"/>
                    </a:xfrm>
                    <a:prstGeom prst="ellipse">
                      <a:avLst/>
                    </a:prstGeom>
                    <a:solidFill>
                      <a:srgbClr val="E2E2E2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grpSp>
                  <p:nvGrpSpPr>
                    <p:cNvPr id="61523" name="Group 2472">
                      <a:extLst>
                        <a:ext uri="{FF2B5EF4-FFF2-40B4-BE49-F238E27FC236}">
                          <a16:creationId xmlns:a16="http://schemas.microsoft.com/office/drawing/2014/main" id="{0F6CA6C7-FD51-4C23-99FB-45CB86D2BCA1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582" y="577"/>
                      <a:ext cx="443" cy="450"/>
                      <a:chOff x="0" y="0"/>
                      <a:chExt cx="443" cy="450"/>
                    </a:xfrm>
                  </p:grpSpPr>
                  <p:sp>
                    <p:nvSpPr>
                      <p:cNvPr id="61524" name="Oval 2473">
                        <a:extLst>
                          <a:ext uri="{FF2B5EF4-FFF2-40B4-BE49-F238E27FC236}">
                            <a16:creationId xmlns:a16="http://schemas.microsoft.com/office/drawing/2014/main" id="{6D552FA2-942F-41DF-8100-F5676D585AC5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0" y="0"/>
                        <a:ext cx="443" cy="450"/>
                      </a:xfrm>
                      <a:prstGeom prst="ellipse">
                        <a:avLst/>
                      </a:prstGeom>
                      <a:solidFill>
                        <a:srgbClr val="E2E2E2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61525" name="Oval 2474">
                        <a:extLst>
                          <a:ext uri="{FF2B5EF4-FFF2-40B4-BE49-F238E27FC236}">
                            <a16:creationId xmlns:a16="http://schemas.microsoft.com/office/drawing/2014/main" id="{E9FF2C36-AFC5-4C00-AB3B-0B5B3C0D6252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93" y="95"/>
                        <a:ext cx="250" cy="263"/>
                      </a:xfrm>
                      <a:prstGeom prst="ellipse">
                        <a:avLst/>
                      </a:prstGeom>
                      <a:solidFill>
                        <a:srgbClr val="E2E2E2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  <p:sp>
                <p:nvSpPr>
                  <p:cNvPr id="61526" name="FreeForm 2475">
                    <a:extLst>
                      <a:ext uri="{FF2B5EF4-FFF2-40B4-BE49-F238E27FC236}">
                        <a16:creationId xmlns:a16="http://schemas.microsoft.com/office/drawing/2014/main" id="{D5A1122D-6333-43DD-92FE-1616367B441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229"/>
                    <a:ext cx="176" cy="219"/>
                  </a:xfrm>
                  <a:custGeom>
                    <a:avLst/>
                    <a:gdLst>
                      <a:gd name="T0" fmla="*/ 137 w 623"/>
                      <a:gd name="T1" fmla="*/ 508 h 776"/>
                      <a:gd name="T2" fmla="*/ 110 w 623"/>
                      <a:gd name="T3" fmla="*/ 426 h 776"/>
                      <a:gd name="T4" fmla="*/ 82 w 623"/>
                      <a:gd name="T5" fmla="*/ 291 h 776"/>
                      <a:gd name="T6" fmla="*/ 82 w 623"/>
                      <a:gd name="T7" fmla="*/ 162 h 776"/>
                      <a:gd name="T8" fmla="*/ 101 w 623"/>
                      <a:gd name="T9" fmla="*/ 83 h 776"/>
                      <a:gd name="T10" fmla="*/ 152 w 623"/>
                      <a:gd name="T11" fmla="*/ 28 h 776"/>
                      <a:gd name="T12" fmla="*/ 249 w 623"/>
                      <a:gd name="T13" fmla="*/ 0 h 776"/>
                      <a:gd name="T14" fmla="*/ 345 w 623"/>
                      <a:gd name="T15" fmla="*/ 14 h 776"/>
                      <a:gd name="T16" fmla="*/ 418 w 623"/>
                      <a:gd name="T17" fmla="*/ 55 h 776"/>
                      <a:gd name="T18" fmla="*/ 488 w 623"/>
                      <a:gd name="T19" fmla="*/ 152 h 776"/>
                      <a:gd name="T20" fmla="*/ 558 w 623"/>
                      <a:gd name="T21" fmla="*/ 272 h 776"/>
                      <a:gd name="T22" fmla="*/ 613 w 623"/>
                      <a:gd name="T23" fmla="*/ 439 h 776"/>
                      <a:gd name="T24" fmla="*/ 623 w 623"/>
                      <a:gd name="T25" fmla="*/ 578 h 776"/>
                      <a:gd name="T26" fmla="*/ 608 w 623"/>
                      <a:gd name="T27" fmla="*/ 694 h 776"/>
                      <a:gd name="T28" fmla="*/ 558 w 623"/>
                      <a:gd name="T29" fmla="*/ 749 h 776"/>
                      <a:gd name="T30" fmla="*/ 469 w 623"/>
                      <a:gd name="T31" fmla="*/ 776 h 776"/>
                      <a:gd name="T32" fmla="*/ 363 w 623"/>
                      <a:gd name="T33" fmla="*/ 772 h 776"/>
                      <a:gd name="T34" fmla="*/ 277 w 623"/>
                      <a:gd name="T35" fmla="*/ 703 h 776"/>
                      <a:gd name="T36" fmla="*/ 207 w 623"/>
                      <a:gd name="T37" fmla="*/ 624 h 776"/>
                      <a:gd name="T38" fmla="*/ 192 w 623"/>
                      <a:gd name="T39" fmla="*/ 597 h 776"/>
                      <a:gd name="T40" fmla="*/ 40 w 623"/>
                      <a:gd name="T41" fmla="*/ 694 h 776"/>
                      <a:gd name="T42" fmla="*/ 4 w 623"/>
                      <a:gd name="T43" fmla="*/ 694 h 776"/>
                      <a:gd name="T44" fmla="*/ 0 w 623"/>
                      <a:gd name="T45" fmla="*/ 665 h 776"/>
                      <a:gd name="T46" fmla="*/ 152 w 623"/>
                      <a:gd name="T47" fmla="*/ 536 h 776"/>
                      <a:gd name="T48" fmla="*/ 137 w 623"/>
                      <a:gd name="T49" fmla="*/ 508 h 7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623" h="776">
                        <a:moveTo>
                          <a:pt x="137" y="508"/>
                        </a:moveTo>
                        <a:lnTo>
                          <a:pt x="110" y="426"/>
                        </a:lnTo>
                        <a:lnTo>
                          <a:pt x="82" y="291"/>
                        </a:lnTo>
                        <a:lnTo>
                          <a:pt x="82" y="162"/>
                        </a:lnTo>
                        <a:lnTo>
                          <a:pt x="101" y="83"/>
                        </a:lnTo>
                        <a:lnTo>
                          <a:pt x="152" y="28"/>
                        </a:lnTo>
                        <a:lnTo>
                          <a:pt x="249" y="0"/>
                        </a:lnTo>
                        <a:lnTo>
                          <a:pt x="345" y="14"/>
                        </a:lnTo>
                        <a:lnTo>
                          <a:pt x="418" y="55"/>
                        </a:lnTo>
                        <a:lnTo>
                          <a:pt x="488" y="152"/>
                        </a:lnTo>
                        <a:lnTo>
                          <a:pt x="558" y="272"/>
                        </a:lnTo>
                        <a:lnTo>
                          <a:pt x="613" y="439"/>
                        </a:lnTo>
                        <a:lnTo>
                          <a:pt x="623" y="578"/>
                        </a:lnTo>
                        <a:lnTo>
                          <a:pt x="608" y="694"/>
                        </a:lnTo>
                        <a:lnTo>
                          <a:pt x="558" y="749"/>
                        </a:lnTo>
                        <a:lnTo>
                          <a:pt x="469" y="776"/>
                        </a:lnTo>
                        <a:lnTo>
                          <a:pt x="363" y="772"/>
                        </a:lnTo>
                        <a:lnTo>
                          <a:pt x="277" y="703"/>
                        </a:lnTo>
                        <a:lnTo>
                          <a:pt x="207" y="624"/>
                        </a:lnTo>
                        <a:lnTo>
                          <a:pt x="192" y="597"/>
                        </a:lnTo>
                        <a:lnTo>
                          <a:pt x="40" y="694"/>
                        </a:lnTo>
                        <a:lnTo>
                          <a:pt x="4" y="694"/>
                        </a:lnTo>
                        <a:lnTo>
                          <a:pt x="0" y="665"/>
                        </a:lnTo>
                        <a:lnTo>
                          <a:pt x="152" y="536"/>
                        </a:lnTo>
                        <a:lnTo>
                          <a:pt x="137" y="508"/>
                        </a:ln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61527" name="Line 2476">
                <a:extLst>
                  <a:ext uri="{FF2B5EF4-FFF2-40B4-BE49-F238E27FC236}">
                    <a16:creationId xmlns:a16="http://schemas.microsoft.com/office/drawing/2014/main" id="{B3E6569B-C51C-4E9B-8F71-7DB69261B30C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H="1" flipV="1">
                <a:off x="1453" y="358"/>
                <a:ext cx="259" cy="15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528" name="Text Box 2477">
                <a:extLst>
                  <a:ext uri="{FF2B5EF4-FFF2-40B4-BE49-F238E27FC236}">
                    <a16:creationId xmlns:a16="http://schemas.microsoft.com/office/drawing/2014/main" id="{AD1686A2-EB66-4F0E-86EA-8D5655129866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2230" y="1261"/>
                <a:ext cx="357" cy="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algn="just"/>
                <a:r>
                  <a:rPr lang="en-US" altLang="zh-CN" sz="1600" b="1" i="1">
                    <a:latin typeface="Times New Roman" panose="02020603050405020304" pitchFamily="18" charset="0"/>
                  </a:rPr>
                  <a:t>B</a:t>
                </a:r>
                <a:endParaRPr lang="en-US" altLang="zh-CN" sz="1600" b="1"/>
              </a:p>
            </p:txBody>
          </p:sp>
          <p:sp>
            <p:nvSpPr>
              <p:cNvPr id="61529" name="Line 2478">
                <a:extLst>
                  <a:ext uri="{FF2B5EF4-FFF2-40B4-BE49-F238E27FC236}">
                    <a16:creationId xmlns:a16="http://schemas.microsoft.com/office/drawing/2014/main" id="{D65DD61F-06B1-4964-B14D-A9E796697D78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rot="1800000">
                <a:off x="396" y="320"/>
                <a:ext cx="527" cy="86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stealth" w="sm" len="lg"/>
                <a:tailEnd type="stealth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530" name="Text Box 2479">
                <a:extLst>
                  <a:ext uri="{FF2B5EF4-FFF2-40B4-BE49-F238E27FC236}">
                    <a16:creationId xmlns:a16="http://schemas.microsoft.com/office/drawing/2014/main" id="{860B2E55-E5FE-4052-BC0C-2FD223655E69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402" y="532"/>
                <a:ext cx="346" cy="3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36000" tIns="0" rIns="0" bIns="0"/>
              <a:lstStyle/>
              <a:p>
                <a:pPr lvl="1"/>
                <a:r>
                  <a:rPr lang="en-US" altLang="zh-CN" sz="1600" b="1" i="1">
                    <a:latin typeface="Times New Roman" panose="02020603050405020304" pitchFamily="18" charset="0"/>
                  </a:rPr>
                  <a:t>h</a:t>
                </a:r>
                <a:endParaRPr lang="en-US" altLang="zh-CN" sz="1600" b="1" i="1">
                  <a:latin typeface="Times New Roman" panose="02020603050405020304" pitchFamily="18" charset="0"/>
                  <a:ea typeface="楷体_GB2312" pitchFamily="49" charset="-122"/>
                </a:endParaRPr>
              </a:p>
              <a:p>
                <a:endParaRPr lang="en-US" altLang="zh-CN" sz="1600" b="1" i="1">
                  <a:latin typeface="Times New Roman" panose="02020603050405020304" pitchFamily="18" charset="0"/>
                  <a:ea typeface="楷体_GB2312" pitchFamily="49" charset="-122"/>
                </a:endParaRPr>
              </a:p>
              <a:p>
                <a:r>
                  <a:rPr lang="en-US" altLang="zh-CN" sz="1600" b="1">
                    <a:latin typeface="Arial Narrow" panose="020B0606020202030204" pitchFamily="34" charset="0"/>
                    <a:ea typeface="楷体_GB2312" pitchFamily="49" charset="-122"/>
                  </a:rPr>
                  <a:t>	</a:t>
                </a:r>
              </a:p>
              <a:p>
                <a:endParaRPr lang="en-US" altLang="zh-CN" sz="1600" b="1"/>
              </a:p>
            </p:txBody>
          </p:sp>
          <p:sp>
            <p:nvSpPr>
              <p:cNvPr id="61531" name="Text Box 2480">
                <a:extLst>
                  <a:ext uri="{FF2B5EF4-FFF2-40B4-BE49-F238E27FC236}">
                    <a16:creationId xmlns:a16="http://schemas.microsoft.com/office/drawing/2014/main" id="{D7A94B14-00F6-4953-B501-01B53E2342DD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2090" y="1581"/>
                <a:ext cx="677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36000" tIns="0" rIns="0" bIns="0"/>
              <a:lstStyle/>
              <a:p>
                <a:pPr algn="just"/>
                <a:r>
                  <a:rPr lang="zh-CN" altLang="en-US" sz="1600" b="1">
                    <a:latin typeface="Times New Roman" panose="02020603050405020304" pitchFamily="18" charset="0"/>
                  </a:rPr>
                  <a:t>图</a:t>
                </a:r>
                <a:r>
                  <a:rPr lang="en-US" altLang="zh-CN" sz="1600" b="1">
                    <a:latin typeface="Times New Roman" panose="02020603050405020304" pitchFamily="18" charset="0"/>
                  </a:rPr>
                  <a:t>22</a:t>
                </a:r>
                <a:endParaRPr lang="en-US" altLang="zh-CN" sz="1600" b="1"/>
              </a:p>
            </p:txBody>
          </p:sp>
          <p:sp>
            <p:nvSpPr>
              <p:cNvPr id="61532" name="Line 2485">
                <a:extLst>
                  <a:ext uri="{FF2B5EF4-FFF2-40B4-BE49-F238E27FC236}">
                    <a16:creationId xmlns:a16="http://schemas.microsoft.com/office/drawing/2014/main" id="{58EFF985-3CB9-411B-8C0A-3E63AE6CEDDB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H="1">
                <a:off x="3571" y="855"/>
                <a:ext cx="298" cy="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533" name="Text Box 2486">
                <a:extLst>
                  <a:ext uri="{FF2B5EF4-FFF2-40B4-BE49-F238E27FC236}">
                    <a16:creationId xmlns:a16="http://schemas.microsoft.com/office/drawing/2014/main" id="{36713A44-BC10-46A9-8F22-659E4A898F72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3561" y="519"/>
                <a:ext cx="347" cy="3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36000" tIns="0" rIns="0" bIns="0"/>
              <a:lstStyle/>
              <a:p>
                <a:r>
                  <a:rPr lang="en-US" altLang="zh-CN" sz="1600" b="1" i="1">
                    <a:latin typeface="Book Antiqua" panose="02040602050305030304" pitchFamily="18" charset="0"/>
                  </a:rPr>
                  <a:t>v</a:t>
                </a:r>
                <a:r>
                  <a:rPr lang="en-US" altLang="zh-CN" sz="1600" b="1">
                    <a:latin typeface="Arial Narrow" panose="020B0606020202030204" pitchFamily="34" charset="0"/>
                    <a:ea typeface="楷体_GB2312" pitchFamily="49" charset="-122"/>
                  </a:rPr>
                  <a:t>	</a:t>
                </a:r>
              </a:p>
              <a:p>
                <a:endParaRPr lang="en-US" altLang="zh-CN" sz="1600" b="1"/>
              </a:p>
            </p:txBody>
          </p:sp>
          <p:sp>
            <p:nvSpPr>
              <p:cNvPr id="61534" name="Text Box 2487">
                <a:extLst>
                  <a:ext uri="{FF2B5EF4-FFF2-40B4-BE49-F238E27FC236}">
                    <a16:creationId xmlns:a16="http://schemas.microsoft.com/office/drawing/2014/main" id="{1DCC75C0-9709-493C-A475-CF49354024E4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4188" y="1239"/>
                <a:ext cx="357" cy="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algn="just"/>
                <a:r>
                  <a:rPr lang="en-US" altLang="zh-CN" sz="1600" b="1" i="1">
                    <a:latin typeface="Times New Roman" panose="02020603050405020304" pitchFamily="18" charset="0"/>
                  </a:rPr>
                  <a:t>A</a:t>
                </a:r>
                <a:endParaRPr lang="en-US" altLang="zh-CN" sz="1600" b="1"/>
              </a:p>
            </p:txBody>
          </p:sp>
          <p:sp>
            <p:nvSpPr>
              <p:cNvPr id="61535" name="Line 2435">
                <a:extLst>
                  <a:ext uri="{FF2B5EF4-FFF2-40B4-BE49-F238E27FC236}">
                    <a16:creationId xmlns:a16="http://schemas.microsoft.com/office/drawing/2014/main" id="{88C8C478-A373-421C-95FF-815F6A6C00E5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2326" y="1261"/>
                <a:ext cx="1956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536" name="Text Box 2491">
                <a:extLst>
                  <a:ext uri="{FF2B5EF4-FFF2-40B4-BE49-F238E27FC236}">
                    <a16:creationId xmlns:a16="http://schemas.microsoft.com/office/drawing/2014/main" id="{6854AAF7-B2AA-463F-B222-12A3E85735DA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534" y="0"/>
                <a:ext cx="357" cy="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algn="just"/>
                <a:r>
                  <a:rPr lang="en-US" altLang="zh-CN" sz="1600" b="1" i="1">
                    <a:latin typeface="Times New Roman" panose="02020603050405020304" pitchFamily="18" charset="0"/>
                  </a:rPr>
                  <a:t>C</a:t>
                </a:r>
                <a:endParaRPr lang="en-US" altLang="zh-CN" sz="1600" b="1"/>
              </a:p>
            </p:txBody>
          </p:sp>
          <p:sp>
            <p:nvSpPr>
              <p:cNvPr id="61537" name="Line 2492">
                <a:extLst>
                  <a:ext uri="{FF2B5EF4-FFF2-40B4-BE49-F238E27FC236}">
                    <a16:creationId xmlns:a16="http://schemas.microsoft.com/office/drawing/2014/main" id="{65A07C34-41B0-478F-9E5E-9E73733F053F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0" y="281"/>
                <a:ext cx="67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538" name="Text Box 2549">
                <a:extLst>
                  <a:ext uri="{FF2B5EF4-FFF2-40B4-BE49-F238E27FC236}">
                    <a16:creationId xmlns:a16="http://schemas.microsoft.com/office/drawing/2014/main" id="{B3DFAE84-850B-409A-99DE-86C8240D04B3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1510" y="142"/>
                <a:ext cx="347" cy="3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36000" tIns="0" rIns="0" bIns="0"/>
              <a:lstStyle/>
              <a:p>
                <a:r>
                  <a:rPr lang="en-US" altLang="zh-CN" sz="1600" b="1" i="1">
                    <a:latin typeface="Book Antiqua" panose="02040602050305030304" pitchFamily="18" charset="0"/>
                  </a:rPr>
                  <a:t>v</a:t>
                </a:r>
                <a:r>
                  <a:rPr lang="en-US" altLang="zh-CN" sz="1600" b="1">
                    <a:latin typeface="Arial Narrow" panose="020B0606020202030204" pitchFamily="34" charset="0"/>
                    <a:ea typeface="楷体_GB2312" pitchFamily="49" charset="-122"/>
                  </a:rPr>
                  <a:t>	</a:t>
                </a:r>
              </a:p>
              <a:p>
                <a:endParaRPr lang="en-US" altLang="zh-CN" sz="1600" b="1"/>
              </a:p>
            </p:txBody>
          </p:sp>
        </p:grpSp>
        <p:sp>
          <p:nvSpPr>
            <p:cNvPr id="61539" name="Oval 2812">
              <a:extLst>
                <a:ext uri="{FF2B5EF4-FFF2-40B4-BE49-F238E27FC236}">
                  <a16:creationId xmlns:a16="http://schemas.microsoft.com/office/drawing/2014/main" id="{E5B6F6A5-6D7D-416F-986C-70B403CF7E8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318" y="1220"/>
              <a:ext cx="46" cy="5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540" name="Oval 2813">
              <a:extLst>
                <a:ext uri="{FF2B5EF4-FFF2-40B4-BE49-F238E27FC236}">
                  <a16:creationId xmlns:a16="http://schemas.microsoft.com/office/drawing/2014/main" id="{DA513599-A49B-4823-BC03-24AC033187F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236" y="1232"/>
              <a:ext cx="46" cy="5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541" name="Oval 2814">
              <a:extLst>
                <a:ext uri="{FF2B5EF4-FFF2-40B4-BE49-F238E27FC236}">
                  <a16:creationId xmlns:a16="http://schemas.microsoft.com/office/drawing/2014/main" id="{8E613E29-EEBD-4119-905F-7EBAA910627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32" y="253"/>
              <a:ext cx="46" cy="5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1578" name="Rectangle 138">
            <a:extLst>
              <a:ext uri="{FF2B5EF4-FFF2-40B4-BE49-F238E27FC236}">
                <a16:creationId xmlns:a16="http://schemas.microsoft.com/office/drawing/2014/main" id="{EB108D0D-2376-4A77-AE5C-3E3BDBC706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5516563"/>
            <a:ext cx="7343775" cy="119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>
              <a:spcBef>
                <a:spcPct val="50000"/>
              </a:spcBef>
            </a:pPr>
            <a:r>
              <a:rPr lang="zh-CN" altLang="en-US" sz="1800" b="1">
                <a:latin typeface="Times New Roman" panose="02020603050405020304" pitchFamily="18" charset="0"/>
              </a:rPr>
              <a:t>（</a:t>
            </a:r>
            <a:r>
              <a:rPr lang="en-US" altLang="zh-CN" sz="1800">
                <a:latin typeface="Times New Roman" panose="02020603050405020304" pitchFamily="18" charset="0"/>
              </a:rPr>
              <a:t>1</a:t>
            </a:r>
            <a:r>
              <a:rPr lang="zh-CN" altLang="en-US" sz="1800" b="1">
                <a:latin typeface="Times New Roman" panose="02020603050405020304" pitchFamily="18" charset="0"/>
              </a:rPr>
              <a:t>）汽车在</a:t>
            </a:r>
            <a:r>
              <a:rPr lang="en-US" altLang="zh-CN" sz="1800" i="1">
                <a:latin typeface="Times New Roman" panose="02020603050405020304" pitchFamily="18" charset="0"/>
              </a:rPr>
              <a:t>AB</a:t>
            </a:r>
            <a:r>
              <a:rPr lang="zh-CN" altLang="en-US" sz="1800" b="1">
                <a:latin typeface="Times New Roman" panose="02020603050405020304" pitchFamily="18" charset="0"/>
              </a:rPr>
              <a:t>段运动时牵引力的功率</a:t>
            </a:r>
            <a:r>
              <a:rPr lang="en-US" altLang="zh-CN" sz="1800" i="1">
                <a:latin typeface="Times New Roman" panose="02020603050405020304" pitchFamily="18" charset="0"/>
              </a:rPr>
              <a:t>P</a:t>
            </a:r>
            <a:r>
              <a:rPr lang="zh-CN" altLang="en-US" sz="1800">
                <a:latin typeface="宋体" panose="02010600030101010101" pitchFamily="2" charset="-122"/>
              </a:rPr>
              <a:t>＝</a:t>
            </a:r>
            <a:r>
              <a:rPr lang="zh-CN" altLang="en-US" sz="1800" u="sng">
                <a:latin typeface="Times New Roman" panose="02020603050405020304" pitchFamily="18" charset="0"/>
              </a:rPr>
              <a:t>                </a:t>
            </a:r>
            <a:r>
              <a:rPr lang="zh-CN" altLang="en-US" sz="1800" b="1">
                <a:latin typeface="Times New Roman" panose="02020603050405020304" pitchFamily="18" charset="0"/>
              </a:rPr>
              <a:t>；</a:t>
            </a:r>
          </a:p>
          <a:p>
            <a:pPr>
              <a:spcBef>
                <a:spcPct val="50000"/>
              </a:spcBef>
            </a:pPr>
            <a:r>
              <a:rPr lang="zh-CN" altLang="en-US" sz="1800" b="1">
                <a:latin typeface="Times New Roman" panose="02020603050405020304" pitchFamily="18" charset="0"/>
              </a:rPr>
              <a:t>        （</a:t>
            </a:r>
            <a:r>
              <a:rPr lang="en-US" altLang="zh-CN" sz="1800">
                <a:latin typeface="Times New Roman" panose="02020603050405020304" pitchFamily="18" charset="0"/>
              </a:rPr>
              <a:t>2</a:t>
            </a:r>
            <a:r>
              <a:rPr lang="zh-CN" altLang="en-US" sz="1800" b="1">
                <a:latin typeface="Times New Roman" panose="02020603050405020304" pitchFamily="18" charset="0"/>
              </a:rPr>
              <a:t>）汽车所装沙石的质量； </a:t>
            </a:r>
          </a:p>
          <a:p>
            <a:pPr>
              <a:spcBef>
                <a:spcPct val="50000"/>
              </a:spcBef>
            </a:pPr>
            <a:r>
              <a:rPr lang="zh-CN" altLang="en-US" sz="1800" b="1">
                <a:latin typeface="Times New Roman" panose="02020603050405020304" pitchFamily="18" charset="0"/>
              </a:rPr>
              <a:t>        （</a:t>
            </a:r>
            <a:r>
              <a:rPr lang="en-US" altLang="zh-CN" sz="1800">
                <a:latin typeface="Times New Roman" panose="02020603050405020304" pitchFamily="18" charset="0"/>
              </a:rPr>
              <a:t>3</a:t>
            </a:r>
            <a:r>
              <a:rPr lang="zh-CN" altLang="en-US" sz="1800" b="1">
                <a:latin typeface="Times New Roman" panose="02020603050405020304" pitchFamily="18" charset="0"/>
              </a:rPr>
              <a:t>）</a:t>
            </a:r>
            <a:r>
              <a:rPr lang="zh-CN" altLang="en-US" sz="1800" b="1">
                <a:latin typeface="宋体" panose="02010600030101010101" pitchFamily="2" charset="-122"/>
              </a:rPr>
              <a:t>汽车沿斜坡</a:t>
            </a:r>
            <a:r>
              <a:rPr lang="en-US" altLang="zh-CN" sz="1800" i="1">
                <a:latin typeface="Times New Roman" panose="02020603050405020304" pitchFamily="18" charset="0"/>
              </a:rPr>
              <a:t>BC</a:t>
            </a:r>
            <a:r>
              <a:rPr lang="zh-CN" altLang="en-US" sz="1800" b="1">
                <a:latin typeface="宋体" panose="02010600030101010101" pitchFamily="2" charset="-122"/>
              </a:rPr>
              <a:t>段运动时所受的摩擦力。</a:t>
            </a:r>
          </a:p>
        </p:txBody>
      </p:sp>
      <p:grpSp>
        <p:nvGrpSpPr>
          <p:cNvPr id="61579" name="Group 139">
            <a:extLst>
              <a:ext uri="{FF2B5EF4-FFF2-40B4-BE49-F238E27FC236}">
                <a16:creationId xmlns:a16="http://schemas.microsoft.com/office/drawing/2014/main" id="{B3B8C9C4-6A05-41E2-B65E-2D66CF6E8FF4}"/>
              </a:ext>
            </a:extLst>
          </p:cNvPr>
          <p:cNvGrpSpPr>
            <a:grpSpLocks/>
          </p:cNvGrpSpPr>
          <p:nvPr/>
        </p:nvGrpSpPr>
        <p:grpSpPr bwMode="auto">
          <a:xfrm>
            <a:off x="2339975" y="3284538"/>
            <a:ext cx="5113338" cy="2089150"/>
            <a:chOff x="3100" y="13581"/>
            <a:chExt cx="5706" cy="2118"/>
          </a:xfrm>
        </p:grpSpPr>
        <p:sp>
          <p:nvSpPr>
            <p:cNvPr id="61580" name="Text Box 2528">
              <a:extLst>
                <a:ext uri="{FF2B5EF4-FFF2-40B4-BE49-F238E27FC236}">
                  <a16:creationId xmlns:a16="http://schemas.microsoft.com/office/drawing/2014/main" id="{A84D5D07-AAF1-4447-9127-BD3557339CA7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6174" y="13581"/>
              <a:ext cx="320" cy="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ctr">
                <a:lnSpc>
                  <a:spcPct val="120000"/>
                </a:lnSpc>
              </a:pPr>
              <a:r>
                <a:rPr lang="en-US" altLang="zh-CN" sz="1800" b="1" i="1">
                  <a:latin typeface="Book Antiqua" panose="02040602050305030304" pitchFamily="18" charset="0"/>
                  <a:ea typeface="华文中宋" panose="02010600040101010101" pitchFamily="2" charset="-122"/>
                </a:rPr>
                <a:t>v</a:t>
              </a:r>
              <a:endParaRPr lang="en-US" altLang="zh-CN" sz="1800" b="1"/>
            </a:p>
          </p:txBody>
        </p:sp>
        <p:grpSp>
          <p:nvGrpSpPr>
            <p:cNvPr id="61581" name="Group 820">
              <a:extLst>
                <a:ext uri="{FF2B5EF4-FFF2-40B4-BE49-F238E27FC236}">
                  <a16:creationId xmlns:a16="http://schemas.microsoft.com/office/drawing/2014/main" id="{5069B977-6AED-4E0D-95E5-CECAC7962F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00" y="13633"/>
              <a:ext cx="5706" cy="2066"/>
              <a:chOff x="0" y="0"/>
              <a:chExt cx="5706" cy="2066"/>
            </a:xfrm>
          </p:grpSpPr>
          <p:grpSp>
            <p:nvGrpSpPr>
              <p:cNvPr id="61582" name="Group 807">
                <a:extLst>
                  <a:ext uri="{FF2B5EF4-FFF2-40B4-BE49-F238E27FC236}">
                    <a16:creationId xmlns:a16="http://schemas.microsoft.com/office/drawing/2014/main" id="{21AD6728-6D8B-48A3-A2DC-1019AD35F6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25" y="73"/>
                <a:ext cx="2581" cy="1957"/>
                <a:chOff x="0" y="0"/>
                <a:chExt cx="2581" cy="1957"/>
              </a:xfrm>
            </p:grpSpPr>
            <p:sp>
              <p:nvSpPr>
                <p:cNvPr id="61583" name="Text Box 2544">
                  <a:extLst>
                    <a:ext uri="{FF2B5EF4-FFF2-40B4-BE49-F238E27FC236}">
                      <a16:creationId xmlns:a16="http://schemas.microsoft.com/office/drawing/2014/main" id="{CA943A5B-9C25-4443-8546-A9B9517074C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32" y="1648"/>
                  <a:ext cx="630" cy="30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pPr algn="just"/>
                  <a:r>
                    <a:rPr lang="zh-CN" altLang="en-US" sz="1800" b="1">
                      <a:latin typeface="Times New Roman" panose="02020603050405020304" pitchFamily="18" charset="0"/>
                    </a:rPr>
                    <a:t>图</a:t>
                  </a:r>
                  <a:r>
                    <a:rPr lang="en-US" altLang="zh-CN" sz="1800" b="1">
                      <a:latin typeface="Times New Roman" panose="02020603050405020304" pitchFamily="18" charset="0"/>
                    </a:rPr>
                    <a:t>24</a:t>
                  </a:r>
                </a:p>
                <a:p>
                  <a:endParaRPr lang="en-US" altLang="zh-CN" sz="1800" b="1"/>
                </a:p>
              </p:txBody>
            </p:sp>
            <p:sp>
              <p:nvSpPr>
                <p:cNvPr id="61584" name="Line 2527">
                  <a:extLst>
                    <a:ext uri="{FF2B5EF4-FFF2-40B4-BE49-F238E27FC236}">
                      <a16:creationId xmlns:a16="http://schemas.microsoft.com/office/drawing/2014/main" id="{07F671A5-E3B1-4E36-9E8F-E8157D9C7923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rot="5400000" flipH="1">
                  <a:off x="-407" y="717"/>
                  <a:ext cx="1435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sm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585" name="Line 2525">
                  <a:extLst>
                    <a:ext uri="{FF2B5EF4-FFF2-40B4-BE49-F238E27FC236}">
                      <a16:creationId xmlns:a16="http://schemas.microsoft.com/office/drawing/2014/main" id="{B2846875-5573-4D30-99FC-09D73EFE1E00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14" y="1431"/>
                  <a:ext cx="2091" cy="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sm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586" name="Text Box 2526">
                  <a:extLst>
                    <a:ext uri="{FF2B5EF4-FFF2-40B4-BE49-F238E27FC236}">
                      <a16:creationId xmlns:a16="http://schemas.microsoft.com/office/drawing/2014/main" id="{1A2139C7-BFE6-4907-A63E-4AE517FCB433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284" y="1378"/>
                  <a:ext cx="297" cy="3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1800" b="1" i="1">
                      <a:latin typeface="Times New Roman" panose="02020603050405020304" pitchFamily="18" charset="0"/>
                    </a:rPr>
                    <a:t>t</a:t>
                  </a:r>
                  <a:endParaRPr lang="en-US" altLang="zh-CN" sz="1800" b="1"/>
                </a:p>
              </p:txBody>
            </p:sp>
            <p:sp>
              <p:nvSpPr>
                <p:cNvPr id="61587" name="Text Box 2529">
                  <a:extLst>
                    <a:ext uri="{FF2B5EF4-FFF2-40B4-BE49-F238E27FC236}">
                      <a16:creationId xmlns:a16="http://schemas.microsoft.com/office/drawing/2014/main" id="{C58A4E07-1748-4679-BB02-B2E0E93FD2E7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40" y="1359"/>
                  <a:ext cx="272" cy="28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1800" b="1" i="1">
                      <a:latin typeface="Times New Roman" panose="02020603050405020304" pitchFamily="18" charset="0"/>
                    </a:rPr>
                    <a:t>O</a:t>
                  </a:r>
                  <a:endParaRPr lang="en-US" altLang="zh-CN" sz="1800" b="1"/>
                </a:p>
              </p:txBody>
            </p:sp>
            <p:sp>
              <p:nvSpPr>
                <p:cNvPr id="61588" name="Text Box 2530">
                  <a:extLst>
                    <a:ext uri="{FF2B5EF4-FFF2-40B4-BE49-F238E27FC236}">
                      <a16:creationId xmlns:a16="http://schemas.microsoft.com/office/drawing/2014/main" id="{4215FF0E-74C1-45BD-8C34-BB3098C4E4F0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999" y="1377"/>
                  <a:ext cx="434" cy="5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1800" b="1" i="1">
                      <a:latin typeface="Times New Roman" panose="02020603050405020304" pitchFamily="18" charset="0"/>
                    </a:rPr>
                    <a:t>t</a:t>
                  </a:r>
                  <a:r>
                    <a:rPr lang="en-US" altLang="zh-CN" sz="1800" b="1" baseline="-25000">
                      <a:latin typeface="Times New Roman" panose="02020603050405020304" pitchFamily="18" charset="0"/>
                    </a:rPr>
                    <a:t>1</a:t>
                  </a:r>
                </a:p>
                <a:p>
                  <a:endParaRPr lang="en-US" altLang="zh-CN" sz="1800" b="1"/>
                </a:p>
              </p:txBody>
            </p:sp>
            <p:sp>
              <p:nvSpPr>
                <p:cNvPr id="61589" name="Text Box 2531">
                  <a:extLst>
                    <a:ext uri="{FF2B5EF4-FFF2-40B4-BE49-F238E27FC236}">
                      <a16:creationId xmlns:a16="http://schemas.microsoft.com/office/drawing/2014/main" id="{174857A7-52DA-4012-8898-AFF957EA0191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886" y="1382"/>
                  <a:ext cx="434" cy="4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1800" b="1" i="1">
                      <a:latin typeface="Times New Roman" panose="02020603050405020304" pitchFamily="18" charset="0"/>
                    </a:rPr>
                    <a:t>t</a:t>
                  </a:r>
                  <a:r>
                    <a:rPr lang="en-US" altLang="zh-CN" sz="1800" b="1" baseline="-25000">
                      <a:latin typeface="Times New Roman" panose="02020603050405020304" pitchFamily="18" charset="0"/>
                    </a:rPr>
                    <a:t>2</a:t>
                  </a:r>
                </a:p>
                <a:p>
                  <a:endParaRPr lang="en-US" altLang="zh-CN" sz="1800" b="1"/>
                </a:p>
              </p:txBody>
            </p:sp>
            <p:sp>
              <p:nvSpPr>
                <p:cNvPr id="61590" name="Oval 2532">
                  <a:extLst>
                    <a:ext uri="{FF2B5EF4-FFF2-40B4-BE49-F238E27FC236}">
                      <a16:creationId xmlns:a16="http://schemas.microsoft.com/office/drawing/2014/main" id="{F1316AFB-F81D-4B67-90E6-3BF7EF4B6273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060" y="1409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591" name="Oval 2533">
                  <a:extLst>
                    <a:ext uri="{FF2B5EF4-FFF2-40B4-BE49-F238E27FC236}">
                      <a16:creationId xmlns:a16="http://schemas.microsoft.com/office/drawing/2014/main" id="{59279134-F543-4175-B0FB-92B8EEDDC4B0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929" y="1407"/>
                  <a:ext cx="49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cxnSp>
              <p:nvCxnSpPr>
                <p:cNvPr id="61592" name="AutoShape 2582">
                  <a:extLst>
                    <a:ext uri="{FF2B5EF4-FFF2-40B4-BE49-F238E27FC236}">
                      <a16:creationId xmlns:a16="http://schemas.microsoft.com/office/drawing/2014/main" id="{E8391248-43D5-4D68-8DF0-53AEBF06B8D3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324" y="534"/>
                  <a:ext cx="748" cy="0"/>
                </a:xfrm>
                <a:prstGeom prst="straightConnector1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1593" name="AutoShape 2583">
                  <a:extLst>
                    <a:ext uri="{FF2B5EF4-FFF2-40B4-BE49-F238E27FC236}">
                      <a16:creationId xmlns:a16="http://schemas.microsoft.com/office/drawing/2014/main" id="{9D208DC9-D1CB-43B3-BE98-F2FF7636068B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1070" y="755"/>
                  <a:ext cx="893" cy="0"/>
                </a:xfrm>
                <a:prstGeom prst="straightConnector1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1594" name="AutoShape 2584">
                  <a:extLst>
                    <a:ext uri="{FF2B5EF4-FFF2-40B4-BE49-F238E27FC236}">
                      <a16:creationId xmlns:a16="http://schemas.microsoft.com/office/drawing/2014/main" id="{E2050E78-5C80-4357-B8DB-D51ABDE7E7A3}"/>
                    </a:ext>
                  </a:extLst>
                </p:cNvPr>
                <p:cNvCxnSpPr>
                  <a:cxnSpLocks noChangeAspect="1" noChangeShapeType="1"/>
                </p:cNvCxnSpPr>
                <p:nvPr/>
              </p:nvCxnSpPr>
              <p:spPr bwMode="auto">
                <a:xfrm>
                  <a:off x="1072" y="546"/>
                  <a:ext cx="9" cy="89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61595" name="Text Box 2590">
                  <a:extLst>
                    <a:ext uri="{FF2B5EF4-FFF2-40B4-BE49-F238E27FC236}">
                      <a16:creationId xmlns:a16="http://schemas.microsoft.com/office/drawing/2014/main" id="{A2E31713-2D86-4CD4-BF12-4DEB1E11D6AE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80" y="570"/>
                  <a:ext cx="299" cy="29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1800" b="1" i="1">
                      <a:latin typeface="Book Antiqua" panose="02040602050305030304" pitchFamily="18" charset="0"/>
                      <a:ea typeface="华文中宋" panose="02010600040101010101" pitchFamily="2" charset="-122"/>
                    </a:rPr>
                    <a:t>v</a:t>
                  </a:r>
                  <a:r>
                    <a:rPr lang="en-US" altLang="zh-CN" sz="1800" b="1" baseline="-25000">
                      <a:latin typeface="Times New Roman" panose="02020603050405020304" pitchFamily="18" charset="0"/>
                      <a:ea typeface="华文中宋" panose="02010600040101010101" pitchFamily="2" charset="-122"/>
                    </a:rPr>
                    <a:t>2</a:t>
                  </a:r>
                  <a:endParaRPr lang="en-US" altLang="zh-CN" sz="1800" b="1" i="1">
                    <a:latin typeface="Book Antiqua" panose="02040602050305030304" pitchFamily="18" charset="0"/>
                    <a:ea typeface="华文中宋" panose="02010600040101010101" pitchFamily="2" charset="-122"/>
                  </a:endParaRPr>
                </a:p>
                <a:p>
                  <a:pPr algn="just"/>
                  <a:endParaRPr lang="en-US" altLang="zh-CN" sz="1800" b="1"/>
                </a:p>
              </p:txBody>
            </p:sp>
            <p:cxnSp>
              <p:nvCxnSpPr>
                <p:cNvPr id="61596" name="AutoShape 2597">
                  <a:extLst>
                    <a:ext uri="{FF2B5EF4-FFF2-40B4-BE49-F238E27FC236}">
                      <a16:creationId xmlns:a16="http://schemas.microsoft.com/office/drawing/2014/main" id="{8BCFA4BA-EE5A-4CB1-89C7-40FA0F03BC5B}"/>
                    </a:ext>
                  </a:extLst>
                </p:cNvPr>
                <p:cNvCxnSpPr>
                  <a:cxnSpLocks noChangeAspect="1" noChangeShapeType="1"/>
                </p:cNvCxnSpPr>
                <p:nvPr/>
              </p:nvCxnSpPr>
              <p:spPr bwMode="auto">
                <a:xfrm>
                  <a:off x="1946" y="755"/>
                  <a:ext cx="7" cy="655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1597" name="AutoShape 2816">
                  <a:extLst>
                    <a:ext uri="{FF2B5EF4-FFF2-40B4-BE49-F238E27FC236}">
                      <a16:creationId xmlns:a16="http://schemas.microsoft.com/office/drawing/2014/main" id="{487BC0E5-6F85-4C3B-8BDC-C4E53A21E972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296" y="755"/>
                  <a:ext cx="1656" cy="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61598" name="Text Box 2591">
                  <a:extLst>
                    <a:ext uri="{FF2B5EF4-FFF2-40B4-BE49-F238E27FC236}">
                      <a16:creationId xmlns:a16="http://schemas.microsoft.com/office/drawing/2014/main" id="{8CCDC0C1-A2F0-44A5-8D2A-89BB64D55177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0" y="360"/>
                  <a:ext cx="319" cy="3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ctr">
                    <a:lnSpc>
                      <a:spcPct val="96000"/>
                    </a:lnSpc>
                  </a:pPr>
                  <a:r>
                    <a:rPr lang="en-US" altLang="zh-CN" sz="1800" b="1" i="1">
                      <a:latin typeface="Book Antiqua" panose="02040602050305030304" pitchFamily="18" charset="0"/>
                      <a:ea typeface="华文中宋" panose="02010600040101010101" pitchFamily="2" charset="-122"/>
                    </a:rPr>
                    <a:t>v</a:t>
                  </a:r>
                  <a:r>
                    <a:rPr lang="en-US" altLang="zh-CN" sz="1800" b="1" baseline="-25000">
                      <a:latin typeface="Book Antiqua" panose="02040602050305030304" pitchFamily="18" charset="0"/>
                      <a:ea typeface="华文中宋" panose="02010600040101010101" pitchFamily="2" charset="-122"/>
                    </a:rPr>
                    <a:t>1</a:t>
                  </a:r>
                  <a:endParaRPr lang="en-US" altLang="zh-CN" sz="1800" b="1" i="1">
                    <a:latin typeface="Book Antiqua" panose="02040602050305030304" pitchFamily="18" charset="0"/>
                    <a:ea typeface="华文中宋" panose="02010600040101010101" pitchFamily="2" charset="-122"/>
                  </a:endParaRPr>
                </a:p>
                <a:p>
                  <a:endParaRPr lang="en-US" altLang="zh-CN" sz="1800" b="1"/>
                </a:p>
              </p:txBody>
            </p:sp>
          </p:grpSp>
          <p:grpSp>
            <p:nvGrpSpPr>
              <p:cNvPr id="61599" name="Group 806">
                <a:extLst>
                  <a:ext uri="{FF2B5EF4-FFF2-40B4-BE49-F238E27FC236}">
                    <a16:creationId xmlns:a16="http://schemas.microsoft.com/office/drawing/2014/main" id="{3FBBDACC-67B4-418F-8E9F-DE59F0CEDB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2583" cy="2066"/>
                <a:chOff x="0" y="0"/>
                <a:chExt cx="2583" cy="2066"/>
              </a:xfrm>
            </p:grpSpPr>
            <p:sp>
              <p:nvSpPr>
                <p:cNvPr id="61600" name="Text Box 2543">
                  <a:extLst>
                    <a:ext uri="{FF2B5EF4-FFF2-40B4-BE49-F238E27FC236}">
                      <a16:creationId xmlns:a16="http://schemas.microsoft.com/office/drawing/2014/main" id="{4E4DCA46-100D-4F09-8761-AAB07241B26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122" y="1757"/>
                  <a:ext cx="630" cy="30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pPr algn="just"/>
                  <a:r>
                    <a:rPr lang="zh-CN" altLang="en-US" sz="1800" b="1">
                      <a:latin typeface="Times New Roman" panose="02020603050405020304" pitchFamily="18" charset="0"/>
                    </a:rPr>
                    <a:t>图</a:t>
                  </a:r>
                  <a:r>
                    <a:rPr lang="en-US" altLang="zh-CN" sz="1800" b="1">
                      <a:latin typeface="Times New Roman" panose="02020603050405020304" pitchFamily="18" charset="0"/>
                    </a:rPr>
                    <a:t>23</a:t>
                  </a:r>
                </a:p>
                <a:p>
                  <a:endParaRPr lang="en-US" altLang="zh-CN" sz="1800" b="1"/>
                </a:p>
              </p:txBody>
            </p:sp>
            <p:sp>
              <p:nvSpPr>
                <p:cNvPr id="61601" name="Text Box 2481">
                  <a:extLst>
                    <a:ext uri="{FF2B5EF4-FFF2-40B4-BE49-F238E27FC236}">
                      <a16:creationId xmlns:a16="http://schemas.microsoft.com/office/drawing/2014/main" id="{949E878E-567B-4A09-973F-9344106AF68A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0" y="423"/>
                  <a:ext cx="480" cy="4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36000" tIns="0" rIns="0" bIns="0"/>
                <a:lstStyle/>
                <a:p>
                  <a:pPr algn="just"/>
                  <a:r>
                    <a:rPr lang="en-US" altLang="zh-CN" sz="1800" b="1" i="1">
                      <a:latin typeface="Times New Roman" panose="02020603050405020304" pitchFamily="18" charset="0"/>
                    </a:rPr>
                    <a:t>F</a:t>
                  </a:r>
                  <a:r>
                    <a:rPr lang="en-US" altLang="zh-CN" sz="1800" b="1" baseline="-25000">
                      <a:latin typeface="Times New Roman" panose="02020603050405020304" pitchFamily="18" charset="0"/>
                    </a:rPr>
                    <a:t>2</a:t>
                  </a:r>
                  <a:endParaRPr lang="en-US" altLang="zh-CN" sz="1800" b="1"/>
                </a:p>
              </p:txBody>
            </p:sp>
            <p:sp>
              <p:nvSpPr>
                <p:cNvPr id="61602" name="Line 2381">
                  <a:extLst>
                    <a:ext uri="{FF2B5EF4-FFF2-40B4-BE49-F238E27FC236}">
                      <a16:creationId xmlns:a16="http://schemas.microsoft.com/office/drawing/2014/main" id="{BE4A683C-6FCD-4F1E-A763-6E1109E25817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16" y="1508"/>
                  <a:ext cx="2091" cy="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sm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603" name="Text Box 2382">
                  <a:extLst>
                    <a:ext uri="{FF2B5EF4-FFF2-40B4-BE49-F238E27FC236}">
                      <a16:creationId xmlns:a16="http://schemas.microsoft.com/office/drawing/2014/main" id="{40C6B2FC-3F3F-4C95-8BBA-D04258A67BC2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286" y="1465"/>
                  <a:ext cx="297" cy="3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1800" b="1" i="1">
                      <a:latin typeface="Times New Roman" panose="02020603050405020304" pitchFamily="18" charset="0"/>
                    </a:rPr>
                    <a:t>t</a:t>
                  </a:r>
                  <a:endParaRPr lang="en-US" altLang="zh-CN" sz="1800" b="1"/>
                </a:p>
              </p:txBody>
            </p:sp>
            <p:sp>
              <p:nvSpPr>
                <p:cNvPr id="61604" name="Line 2383">
                  <a:extLst>
                    <a:ext uri="{FF2B5EF4-FFF2-40B4-BE49-F238E27FC236}">
                      <a16:creationId xmlns:a16="http://schemas.microsoft.com/office/drawing/2014/main" id="{5CCE1167-FA2C-4C72-A256-163280F876CF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rot="5400000" flipH="1">
                  <a:off x="-402" y="801"/>
                  <a:ext cx="1435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sm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605" name="Text Box 2384">
                  <a:extLst>
                    <a:ext uri="{FF2B5EF4-FFF2-40B4-BE49-F238E27FC236}">
                      <a16:creationId xmlns:a16="http://schemas.microsoft.com/office/drawing/2014/main" id="{8455B28A-DDE3-4346-B157-B223A76707CA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82" y="0"/>
                  <a:ext cx="442" cy="29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1800" b="1" i="1">
                      <a:latin typeface="Times New Roman" panose="02020603050405020304" pitchFamily="18" charset="0"/>
                    </a:rPr>
                    <a:t>F</a:t>
                  </a:r>
                  <a:endParaRPr lang="en-US" altLang="zh-CN" sz="1800" b="1"/>
                </a:p>
              </p:txBody>
            </p:sp>
            <p:sp>
              <p:nvSpPr>
                <p:cNvPr id="61606" name="Text Box 2385">
                  <a:extLst>
                    <a:ext uri="{FF2B5EF4-FFF2-40B4-BE49-F238E27FC236}">
                      <a16:creationId xmlns:a16="http://schemas.microsoft.com/office/drawing/2014/main" id="{B7D282A8-D597-4464-AE17-95C966CECB54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82" y="1446"/>
                  <a:ext cx="272" cy="28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1800" b="1" i="1">
                      <a:latin typeface="Times New Roman" panose="02020603050405020304" pitchFamily="18" charset="0"/>
                    </a:rPr>
                    <a:t>O</a:t>
                  </a:r>
                  <a:endParaRPr lang="en-US" altLang="zh-CN" sz="1800" b="1"/>
                </a:p>
              </p:txBody>
            </p:sp>
            <p:sp>
              <p:nvSpPr>
                <p:cNvPr id="61607" name="Text Box 2494">
                  <a:extLst>
                    <a:ext uri="{FF2B5EF4-FFF2-40B4-BE49-F238E27FC236}">
                      <a16:creationId xmlns:a16="http://schemas.microsoft.com/office/drawing/2014/main" id="{22F78210-1B9C-45CA-AA9B-95B06198E9D2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001" y="1464"/>
                  <a:ext cx="434" cy="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1800" b="1" i="1">
                      <a:latin typeface="Times New Roman" panose="02020603050405020304" pitchFamily="18" charset="0"/>
                    </a:rPr>
                    <a:t>t</a:t>
                  </a:r>
                  <a:r>
                    <a:rPr lang="en-US" altLang="zh-CN" sz="1800" b="1" baseline="-25000">
                      <a:latin typeface="Times New Roman" panose="02020603050405020304" pitchFamily="18" charset="0"/>
                    </a:rPr>
                    <a:t>1</a:t>
                  </a:r>
                </a:p>
                <a:p>
                  <a:endParaRPr lang="en-US" altLang="zh-CN" sz="1800" b="1"/>
                </a:p>
              </p:txBody>
            </p:sp>
            <p:sp>
              <p:nvSpPr>
                <p:cNvPr id="61608" name="Text Box 2495">
                  <a:extLst>
                    <a:ext uri="{FF2B5EF4-FFF2-40B4-BE49-F238E27FC236}">
                      <a16:creationId xmlns:a16="http://schemas.microsoft.com/office/drawing/2014/main" id="{BE888D5A-4EA7-4F6E-8E46-341029F11685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888" y="1469"/>
                  <a:ext cx="434" cy="4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1800" b="1" i="1">
                      <a:latin typeface="Times New Roman" panose="02020603050405020304" pitchFamily="18" charset="0"/>
                    </a:rPr>
                    <a:t>t</a:t>
                  </a:r>
                  <a:r>
                    <a:rPr lang="en-US" altLang="zh-CN" sz="1800" b="1" baseline="-25000">
                      <a:latin typeface="Times New Roman" panose="02020603050405020304" pitchFamily="18" charset="0"/>
                    </a:rPr>
                    <a:t>2</a:t>
                  </a:r>
                </a:p>
                <a:p>
                  <a:endParaRPr lang="en-US" altLang="zh-CN" sz="1800" b="1"/>
                </a:p>
              </p:txBody>
            </p:sp>
            <p:sp>
              <p:nvSpPr>
                <p:cNvPr id="61609" name="Oval 2496">
                  <a:extLst>
                    <a:ext uri="{FF2B5EF4-FFF2-40B4-BE49-F238E27FC236}">
                      <a16:creationId xmlns:a16="http://schemas.microsoft.com/office/drawing/2014/main" id="{97D298D9-07C3-4A52-A4AE-69001B94B806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082" y="1484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610" name="Oval 2497">
                  <a:extLst>
                    <a:ext uri="{FF2B5EF4-FFF2-40B4-BE49-F238E27FC236}">
                      <a16:creationId xmlns:a16="http://schemas.microsoft.com/office/drawing/2014/main" id="{60D3DC3A-5BC6-41B9-B337-9EA50362FF0A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931" y="1483"/>
                  <a:ext cx="49" cy="49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cxnSp>
              <p:nvCxnSpPr>
                <p:cNvPr id="61611" name="AutoShape 2498">
                  <a:extLst>
                    <a:ext uri="{FF2B5EF4-FFF2-40B4-BE49-F238E27FC236}">
                      <a16:creationId xmlns:a16="http://schemas.microsoft.com/office/drawing/2014/main" id="{87A1C01E-18BC-474B-B7DD-C2AA78DCC55D}"/>
                    </a:ext>
                  </a:extLst>
                </p:cNvPr>
                <p:cNvCxnSpPr>
                  <a:cxnSpLocks noChangeAspect="1" noChangeShapeType="1"/>
                </p:cNvCxnSpPr>
                <p:nvPr/>
              </p:nvCxnSpPr>
              <p:spPr bwMode="auto">
                <a:xfrm>
                  <a:off x="302" y="998"/>
                  <a:ext cx="803" cy="0"/>
                </a:xfrm>
                <a:prstGeom prst="straightConnector1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1612" name="AutoShape 2499">
                  <a:extLst>
                    <a:ext uri="{FF2B5EF4-FFF2-40B4-BE49-F238E27FC236}">
                      <a16:creationId xmlns:a16="http://schemas.microsoft.com/office/drawing/2014/main" id="{BA354771-6ECE-4D22-8F45-27C65DD6D459}"/>
                    </a:ext>
                  </a:extLst>
                </p:cNvPr>
                <p:cNvCxnSpPr>
                  <a:cxnSpLocks noChangeAspect="1" noChangeShapeType="1"/>
                </p:cNvCxnSpPr>
                <p:nvPr/>
              </p:nvCxnSpPr>
              <p:spPr bwMode="auto">
                <a:xfrm>
                  <a:off x="1105" y="618"/>
                  <a:ext cx="842" cy="1"/>
                </a:xfrm>
                <a:prstGeom prst="straightConnector1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1613" name="AutoShape 2500">
                  <a:extLst>
                    <a:ext uri="{FF2B5EF4-FFF2-40B4-BE49-F238E27FC236}">
                      <a16:creationId xmlns:a16="http://schemas.microsoft.com/office/drawing/2014/main" id="{8202F81F-F52A-4E9B-A7EF-261B505C6F0D}"/>
                    </a:ext>
                  </a:extLst>
                </p:cNvPr>
                <p:cNvCxnSpPr>
                  <a:cxnSpLocks noChangeAspect="1" noChangeShapeType="1"/>
                </p:cNvCxnSpPr>
                <p:nvPr/>
              </p:nvCxnSpPr>
              <p:spPr bwMode="auto">
                <a:xfrm>
                  <a:off x="302" y="607"/>
                  <a:ext cx="803" cy="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1614" name="AutoShape 2501">
                  <a:extLst>
                    <a:ext uri="{FF2B5EF4-FFF2-40B4-BE49-F238E27FC236}">
                      <a16:creationId xmlns:a16="http://schemas.microsoft.com/office/drawing/2014/main" id="{BEA4E571-DE22-43A5-980B-7A270F949BBA}"/>
                    </a:ext>
                  </a:extLst>
                </p:cNvPr>
                <p:cNvCxnSpPr>
                  <a:cxnSpLocks noChangeAspect="1" noChangeShapeType="1"/>
                </p:cNvCxnSpPr>
                <p:nvPr/>
              </p:nvCxnSpPr>
              <p:spPr bwMode="auto">
                <a:xfrm>
                  <a:off x="1102" y="602"/>
                  <a:ext cx="0" cy="907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61615" name="Text Box 2502">
                  <a:extLst>
                    <a:ext uri="{FF2B5EF4-FFF2-40B4-BE49-F238E27FC236}">
                      <a16:creationId xmlns:a16="http://schemas.microsoft.com/office/drawing/2014/main" id="{A3815830-3EAF-48D9-8D71-E0731EDEE346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" y="807"/>
                  <a:ext cx="313" cy="3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36000" tIns="0" rIns="0" bIns="0"/>
                <a:lstStyle/>
                <a:p>
                  <a:pPr algn="just"/>
                  <a:r>
                    <a:rPr lang="en-US" altLang="zh-CN" sz="1800" b="1" i="1">
                      <a:latin typeface="Times New Roman" panose="02020603050405020304" pitchFamily="18" charset="0"/>
                    </a:rPr>
                    <a:t>F</a:t>
                  </a:r>
                  <a:r>
                    <a:rPr lang="en-US" altLang="zh-CN" sz="1800" b="1" baseline="-25000">
                      <a:latin typeface="Times New Roman" panose="02020603050405020304" pitchFamily="18" charset="0"/>
                    </a:rPr>
                    <a:t>1</a:t>
                  </a:r>
                  <a:endParaRPr lang="en-US" altLang="zh-CN" sz="1800" b="1"/>
                </a:p>
              </p:txBody>
            </p:sp>
            <p:cxnSp>
              <p:nvCxnSpPr>
                <p:cNvPr id="61616" name="AutoShape 2504">
                  <a:extLst>
                    <a:ext uri="{FF2B5EF4-FFF2-40B4-BE49-F238E27FC236}">
                      <a16:creationId xmlns:a16="http://schemas.microsoft.com/office/drawing/2014/main" id="{D54A58A2-8159-45AF-9F60-EC49398D078B}"/>
                    </a:ext>
                  </a:extLst>
                </p:cNvPr>
                <p:cNvCxnSpPr>
                  <a:cxnSpLocks noChangeAspect="1" noChangeShapeType="1"/>
                </p:cNvCxnSpPr>
                <p:nvPr/>
              </p:nvCxnSpPr>
              <p:spPr bwMode="auto">
                <a:xfrm>
                  <a:off x="1938" y="605"/>
                  <a:ext cx="9" cy="873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</p:grpSp>
        </p:grp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>
            <a:extLst>
              <a:ext uri="{FF2B5EF4-FFF2-40B4-BE49-F238E27FC236}">
                <a16:creationId xmlns:a16="http://schemas.microsoft.com/office/drawing/2014/main" id="{2D1CB824-7EB3-4152-8231-A7EFD726D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913"/>
            <a:ext cx="9144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/>
            <a:r>
              <a:rPr lang="zh-CN" altLang="en-US" sz="2000" b="1">
                <a:solidFill>
                  <a:srgbClr val="CC0000"/>
                </a:solidFill>
                <a:latin typeface="Times New Roman" panose="02020603050405020304" pitchFamily="18" charset="0"/>
              </a:rPr>
              <a:t>已知：空载质量为</a:t>
            </a:r>
            <a:r>
              <a:rPr lang="en-US" altLang="zh-CN" sz="2000" i="1">
                <a:solidFill>
                  <a:srgbClr val="CC0000"/>
                </a:solidFill>
                <a:latin typeface="Times New Roman" panose="02020603050405020304" pitchFamily="18" charset="0"/>
              </a:rPr>
              <a:t>m</a:t>
            </a:r>
            <a:r>
              <a:rPr lang="en-US" altLang="zh-CN" sz="2000" b="1" baseline="-25000">
                <a:solidFill>
                  <a:srgbClr val="CC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000" b="1">
                <a:solidFill>
                  <a:srgbClr val="CC0000"/>
                </a:solidFill>
                <a:latin typeface="Times New Roman" panose="02020603050405020304" pitchFamily="18" charset="0"/>
              </a:rPr>
              <a:t>，已知斜坡的机械效率为</a:t>
            </a:r>
            <a:r>
              <a:rPr lang="en-US" altLang="zh-CN" sz="2000" i="1">
                <a:solidFill>
                  <a:srgbClr val="CC0000"/>
                </a:solidFill>
                <a:latin typeface="Times New Roman" panose="02020603050405020304" pitchFamily="18" charset="0"/>
              </a:rPr>
              <a:t>η</a:t>
            </a:r>
            <a:r>
              <a:rPr lang="zh-CN" altLang="en-US" sz="2000" i="1">
                <a:solidFill>
                  <a:srgbClr val="CC0000"/>
                </a:solidFill>
                <a:latin typeface="Times New Roman" panose="02020603050405020304" pitchFamily="18" charset="0"/>
              </a:rPr>
              <a:t>，</a:t>
            </a:r>
            <a:r>
              <a:rPr lang="zh-CN" altLang="en-US" sz="2000" b="1">
                <a:solidFill>
                  <a:srgbClr val="CC0000"/>
                </a:solidFill>
                <a:latin typeface="Times New Roman" panose="02020603050405020304" pitchFamily="18" charset="0"/>
              </a:rPr>
              <a:t>图片和图像上的物理量</a:t>
            </a:r>
            <a:endParaRPr lang="zh-CN" altLang="en-US" sz="2000" b="1">
              <a:solidFill>
                <a:srgbClr val="CC0000"/>
              </a:solidFill>
            </a:endParaRPr>
          </a:p>
        </p:txBody>
      </p:sp>
      <p:grpSp>
        <p:nvGrpSpPr>
          <p:cNvPr id="62467" name="组合 802">
            <a:extLst>
              <a:ext uri="{FF2B5EF4-FFF2-40B4-BE49-F238E27FC236}">
                <a16:creationId xmlns:a16="http://schemas.microsoft.com/office/drawing/2014/main" id="{49E4FA6C-9EFB-401C-AB64-D4D9DCD62C6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051050" y="692150"/>
            <a:ext cx="4537075" cy="1906588"/>
            <a:chOff x="0" y="0"/>
            <a:chExt cx="4544" cy="1908"/>
          </a:xfrm>
        </p:grpSpPr>
        <p:grpSp>
          <p:nvGrpSpPr>
            <p:cNvPr id="62468" name="Group 2550">
              <a:extLst>
                <a:ext uri="{FF2B5EF4-FFF2-40B4-BE49-F238E27FC236}">
                  <a16:creationId xmlns:a16="http://schemas.microsoft.com/office/drawing/2014/main" id="{895B09B5-15E3-4475-9201-52AC3F6BE5C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0" y="0"/>
              <a:ext cx="4545" cy="1908"/>
              <a:chOff x="0" y="0"/>
              <a:chExt cx="4545" cy="1908"/>
            </a:xfrm>
          </p:grpSpPr>
          <p:grpSp>
            <p:nvGrpSpPr>
              <p:cNvPr id="62469" name="Group 2393">
                <a:extLst>
                  <a:ext uri="{FF2B5EF4-FFF2-40B4-BE49-F238E27FC236}">
                    <a16:creationId xmlns:a16="http://schemas.microsoft.com/office/drawing/2014/main" id="{93C33C68-B2AD-4D99-9BEF-C791D16C7E5A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405" y="1049"/>
                <a:ext cx="757" cy="207"/>
                <a:chOff x="0" y="0"/>
                <a:chExt cx="4840" cy="1320"/>
              </a:xfrm>
            </p:grpSpPr>
            <p:grpSp>
              <p:nvGrpSpPr>
                <p:cNvPr id="62470" name="Group 2394">
                  <a:extLst>
                    <a:ext uri="{FF2B5EF4-FFF2-40B4-BE49-F238E27FC236}">
                      <a16:creationId xmlns:a16="http://schemas.microsoft.com/office/drawing/2014/main" id="{022E41FB-19D8-4649-86E5-1DD85FB1725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1692" y="53"/>
                  <a:ext cx="3148" cy="1247"/>
                  <a:chOff x="0" y="0"/>
                  <a:chExt cx="3148" cy="1247"/>
                </a:xfrm>
              </p:grpSpPr>
              <p:sp>
                <p:nvSpPr>
                  <p:cNvPr id="62471" name="Rectangle 2395">
                    <a:extLst>
                      <a:ext uri="{FF2B5EF4-FFF2-40B4-BE49-F238E27FC236}">
                        <a16:creationId xmlns:a16="http://schemas.microsoft.com/office/drawing/2014/main" id="{C5C74BE2-CECE-409F-8F07-DE5FED6AD7D6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0" y="0"/>
                    <a:ext cx="3148" cy="873"/>
                  </a:xfrm>
                  <a:prstGeom prst="rect">
                    <a:avLst/>
                  </a:prstGeom>
                  <a:solidFill>
                    <a:srgbClr val="E2E2E2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62472" name="Group 2396">
                    <a:extLst>
                      <a:ext uri="{FF2B5EF4-FFF2-40B4-BE49-F238E27FC236}">
                        <a16:creationId xmlns:a16="http://schemas.microsoft.com/office/drawing/2014/main" id="{052A46DE-CC66-4375-A5BB-36FF88DD2019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23" y="597"/>
                    <a:ext cx="644" cy="650"/>
                    <a:chOff x="0" y="0"/>
                    <a:chExt cx="1612" cy="1627"/>
                  </a:xfrm>
                </p:grpSpPr>
                <p:sp>
                  <p:nvSpPr>
                    <p:cNvPr id="62473" name="Oval 2397">
                      <a:extLst>
                        <a:ext uri="{FF2B5EF4-FFF2-40B4-BE49-F238E27FC236}">
                          <a16:creationId xmlns:a16="http://schemas.microsoft.com/office/drawing/2014/main" id="{37893B5B-4F27-49DE-850C-3B3D9191DB8D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1612" cy="1627"/>
                    </a:xfrm>
                    <a:prstGeom prst="ellipse">
                      <a:avLst/>
                    </a:prstGeom>
                    <a:solidFill>
                      <a:srgbClr val="E2E2E2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474" name="FreeForm 2398">
                      <a:extLst>
                        <a:ext uri="{FF2B5EF4-FFF2-40B4-BE49-F238E27FC236}">
                          <a16:creationId xmlns:a16="http://schemas.microsoft.com/office/drawing/2014/main" id="{2FA5F45C-2B28-4330-913C-9C02DB3E001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80" y="1057"/>
                      <a:ext cx="280" cy="348"/>
                    </a:xfrm>
                    <a:custGeom>
                      <a:avLst/>
                      <a:gdLst>
                        <a:gd name="T0" fmla="*/ 0 w 280"/>
                        <a:gd name="T1" fmla="*/ 323 h 348"/>
                        <a:gd name="T2" fmla="*/ 107 w 280"/>
                        <a:gd name="T3" fmla="*/ 0 h 348"/>
                        <a:gd name="T4" fmla="*/ 175 w 280"/>
                        <a:gd name="T5" fmla="*/ 0 h 348"/>
                        <a:gd name="T6" fmla="*/ 280 w 280"/>
                        <a:gd name="T7" fmla="*/ 335 h 348"/>
                        <a:gd name="T8" fmla="*/ 145 w 280"/>
                        <a:gd name="T9" fmla="*/ 348 h 348"/>
                        <a:gd name="T10" fmla="*/ 0 w 280"/>
                        <a:gd name="T11" fmla="*/ 323 h 3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80" h="348">
                          <a:moveTo>
                            <a:pt x="0" y="323"/>
                          </a:moveTo>
                          <a:lnTo>
                            <a:pt x="107" y="0"/>
                          </a:lnTo>
                          <a:lnTo>
                            <a:pt x="175" y="0"/>
                          </a:lnTo>
                          <a:lnTo>
                            <a:pt x="280" y="335"/>
                          </a:lnTo>
                          <a:lnTo>
                            <a:pt x="145" y="348"/>
                          </a:lnTo>
                          <a:lnTo>
                            <a:pt x="0" y="323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475" name="FreeForm 2399">
                      <a:extLst>
                        <a:ext uri="{FF2B5EF4-FFF2-40B4-BE49-F238E27FC236}">
                          <a16:creationId xmlns:a16="http://schemas.microsoft.com/office/drawing/2014/main" id="{CDB75C17-47E1-4728-8157-91782627715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62" y="217"/>
                      <a:ext cx="290" cy="348"/>
                    </a:xfrm>
                    <a:custGeom>
                      <a:avLst/>
                      <a:gdLst>
                        <a:gd name="T0" fmla="*/ 0 w 290"/>
                        <a:gd name="T1" fmla="*/ 25 h 348"/>
                        <a:gd name="T2" fmla="*/ 115 w 290"/>
                        <a:gd name="T3" fmla="*/ 348 h 348"/>
                        <a:gd name="T4" fmla="*/ 185 w 290"/>
                        <a:gd name="T5" fmla="*/ 348 h 348"/>
                        <a:gd name="T6" fmla="*/ 290 w 290"/>
                        <a:gd name="T7" fmla="*/ 15 h 348"/>
                        <a:gd name="T8" fmla="*/ 150 w 290"/>
                        <a:gd name="T9" fmla="*/ 0 h 348"/>
                        <a:gd name="T10" fmla="*/ 0 w 290"/>
                        <a:gd name="T11" fmla="*/ 25 h 3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90" h="348">
                          <a:moveTo>
                            <a:pt x="0" y="25"/>
                          </a:moveTo>
                          <a:lnTo>
                            <a:pt x="115" y="348"/>
                          </a:lnTo>
                          <a:lnTo>
                            <a:pt x="185" y="348"/>
                          </a:lnTo>
                          <a:lnTo>
                            <a:pt x="290" y="15"/>
                          </a:lnTo>
                          <a:lnTo>
                            <a:pt x="150" y="0"/>
                          </a:lnTo>
                          <a:lnTo>
                            <a:pt x="0" y="25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476" name="FreeForm 2400">
                      <a:extLst>
                        <a:ext uri="{FF2B5EF4-FFF2-40B4-BE49-F238E27FC236}">
                          <a16:creationId xmlns:a16="http://schemas.microsoft.com/office/drawing/2014/main" id="{E758DA33-1342-4E25-AEB3-7F98649C38A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47" y="662"/>
                      <a:ext cx="348" cy="283"/>
                    </a:xfrm>
                    <a:custGeom>
                      <a:avLst/>
                      <a:gdLst>
                        <a:gd name="T0" fmla="*/ 323 w 348"/>
                        <a:gd name="T1" fmla="*/ 0 h 283"/>
                        <a:gd name="T2" fmla="*/ 0 w 348"/>
                        <a:gd name="T3" fmla="*/ 113 h 283"/>
                        <a:gd name="T4" fmla="*/ 0 w 348"/>
                        <a:gd name="T5" fmla="*/ 180 h 283"/>
                        <a:gd name="T6" fmla="*/ 333 w 348"/>
                        <a:gd name="T7" fmla="*/ 283 h 283"/>
                        <a:gd name="T8" fmla="*/ 348 w 348"/>
                        <a:gd name="T9" fmla="*/ 148 h 283"/>
                        <a:gd name="T10" fmla="*/ 323 w 348"/>
                        <a:gd name="T11" fmla="*/ 0 h 2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48" h="283">
                          <a:moveTo>
                            <a:pt x="323" y="0"/>
                          </a:moveTo>
                          <a:lnTo>
                            <a:pt x="0" y="113"/>
                          </a:lnTo>
                          <a:lnTo>
                            <a:pt x="0" y="180"/>
                          </a:lnTo>
                          <a:lnTo>
                            <a:pt x="333" y="283"/>
                          </a:lnTo>
                          <a:lnTo>
                            <a:pt x="348" y="148"/>
                          </a:lnTo>
                          <a:lnTo>
                            <a:pt x="323" y="0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477" name="FreeForm 2401">
                      <a:extLst>
                        <a:ext uri="{FF2B5EF4-FFF2-40B4-BE49-F238E27FC236}">
                          <a16:creationId xmlns:a16="http://schemas.microsoft.com/office/drawing/2014/main" id="{7E10D410-07EA-4799-9572-327EDD9307D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20" y="662"/>
                      <a:ext cx="347" cy="283"/>
                    </a:xfrm>
                    <a:custGeom>
                      <a:avLst/>
                      <a:gdLst>
                        <a:gd name="T0" fmla="*/ 25 w 347"/>
                        <a:gd name="T1" fmla="*/ 0 h 283"/>
                        <a:gd name="T2" fmla="*/ 347 w 347"/>
                        <a:gd name="T3" fmla="*/ 113 h 283"/>
                        <a:gd name="T4" fmla="*/ 347 w 347"/>
                        <a:gd name="T5" fmla="*/ 180 h 283"/>
                        <a:gd name="T6" fmla="*/ 15 w 347"/>
                        <a:gd name="T7" fmla="*/ 283 h 283"/>
                        <a:gd name="T8" fmla="*/ 0 w 347"/>
                        <a:gd name="T9" fmla="*/ 148 h 283"/>
                        <a:gd name="T10" fmla="*/ 25 w 347"/>
                        <a:gd name="T11" fmla="*/ 0 h 2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47" h="283">
                          <a:moveTo>
                            <a:pt x="25" y="0"/>
                          </a:moveTo>
                          <a:lnTo>
                            <a:pt x="347" y="113"/>
                          </a:lnTo>
                          <a:lnTo>
                            <a:pt x="347" y="180"/>
                          </a:lnTo>
                          <a:lnTo>
                            <a:pt x="15" y="283"/>
                          </a:lnTo>
                          <a:lnTo>
                            <a:pt x="0" y="148"/>
                          </a:lnTo>
                          <a:lnTo>
                            <a:pt x="25" y="0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478" name="Oval 2402">
                      <a:extLst>
                        <a:ext uri="{FF2B5EF4-FFF2-40B4-BE49-F238E27FC236}">
                          <a16:creationId xmlns:a16="http://schemas.microsoft.com/office/drawing/2014/main" id="{8E40A8B8-7B46-4348-B35E-E156ACD851D6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17" y="212"/>
                      <a:ext cx="1165" cy="1180"/>
                    </a:xfrm>
                    <a:prstGeom prst="ellipse">
                      <a:avLst/>
                    </a:prstGeom>
                    <a:solidFill>
                      <a:srgbClr val="E2E2E2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grpSp>
                  <p:nvGrpSpPr>
                    <p:cNvPr id="62479" name="Group 2403">
                      <a:extLst>
                        <a:ext uri="{FF2B5EF4-FFF2-40B4-BE49-F238E27FC236}">
                          <a16:creationId xmlns:a16="http://schemas.microsoft.com/office/drawing/2014/main" id="{F9FC442C-2D81-46E9-B4CF-2C8143ECBDC3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582" y="577"/>
                      <a:ext cx="443" cy="450"/>
                      <a:chOff x="0" y="0"/>
                      <a:chExt cx="443" cy="450"/>
                    </a:xfrm>
                  </p:grpSpPr>
                  <p:sp>
                    <p:nvSpPr>
                      <p:cNvPr id="62480" name="Oval 2404">
                        <a:extLst>
                          <a:ext uri="{FF2B5EF4-FFF2-40B4-BE49-F238E27FC236}">
                            <a16:creationId xmlns:a16="http://schemas.microsoft.com/office/drawing/2014/main" id="{9576A815-E212-4FE4-A345-92BC34D4926B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0" y="0"/>
                        <a:ext cx="443" cy="450"/>
                      </a:xfrm>
                      <a:prstGeom prst="ellipse">
                        <a:avLst/>
                      </a:prstGeom>
                      <a:solidFill>
                        <a:srgbClr val="E2E2E2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62481" name="Oval 2405">
                        <a:extLst>
                          <a:ext uri="{FF2B5EF4-FFF2-40B4-BE49-F238E27FC236}">
                            <a16:creationId xmlns:a16="http://schemas.microsoft.com/office/drawing/2014/main" id="{6E035FB1-CA93-4E2F-9DA7-BBF9BF5BC2C0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93" y="95"/>
                        <a:ext cx="250" cy="263"/>
                      </a:xfrm>
                      <a:prstGeom prst="ellipse">
                        <a:avLst/>
                      </a:prstGeom>
                      <a:solidFill>
                        <a:srgbClr val="E2E2E2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  <p:grpSp>
                <p:nvGrpSpPr>
                  <p:cNvPr id="62482" name="Group 2406">
                    <a:extLst>
                      <a:ext uri="{FF2B5EF4-FFF2-40B4-BE49-F238E27FC236}">
                        <a16:creationId xmlns:a16="http://schemas.microsoft.com/office/drawing/2014/main" id="{AEC8DB18-98DE-4E5D-870F-07EFEE004BE8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141" y="597"/>
                    <a:ext cx="645" cy="650"/>
                    <a:chOff x="0" y="0"/>
                    <a:chExt cx="1612" cy="1627"/>
                  </a:xfrm>
                </p:grpSpPr>
                <p:sp>
                  <p:nvSpPr>
                    <p:cNvPr id="62483" name="Oval 2407">
                      <a:extLst>
                        <a:ext uri="{FF2B5EF4-FFF2-40B4-BE49-F238E27FC236}">
                          <a16:creationId xmlns:a16="http://schemas.microsoft.com/office/drawing/2014/main" id="{4B912E1E-97D7-466D-A2D1-097E6B122503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1612" cy="1627"/>
                    </a:xfrm>
                    <a:prstGeom prst="ellipse">
                      <a:avLst/>
                    </a:prstGeom>
                    <a:solidFill>
                      <a:srgbClr val="E2E2E2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484" name="FreeForm 2408">
                      <a:extLst>
                        <a:ext uri="{FF2B5EF4-FFF2-40B4-BE49-F238E27FC236}">
                          <a16:creationId xmlns:a16="http://schemas.microsoft.com/office/drawing/2014/main" id="{4932B873-F5A3-4D62-AD26-8841C9B0B16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80" y="1057"/>
                      <a:ext cx="280" cy="348"/>
                    </a:xfrm>
                    <a:custGeom>
                      <a:avLst/>
                      <a:gdLst>
                        <a:gd name="T0" fmla="*/ 0 w 280"/>
                        <a:gd name="T1" fmla="*/ 323 h 348"/>
                        <a:gd name="T2" fmla="*/ 107 w 280"/>
                        <a:gd name="T3" fmla="*/ 0 h 348"/>
                        <a:gd name="T4" fmla="*/ 175 w 280"/>
                        <a:gd name="T5" fmla="*/ 0 h 348"/>
                        <a:gd name="T6" fmla="*/ 280 w 280"/>
                        <a:gd name="T7" fmla="*/ 335 h 348"/>
                        <a:gd name="T8" fmla="*/ 145 w 280"/>
                        <a:gd name="T9" fmla="*/ 348 h 348"/>
                        <a:gd name="T10" fmla="*/ 0 w 280"/>
                        <a:gd name="T11" fmla="*/ 323 h 3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80" h="348">
                          <a:moveTo>
                            <a:pt x="0" y="323"/>
                          </a:moveTo>
                          <a:lnTo>
                            <a:pt x="107" y="0"/>
                          </a:lnTo>
                          <a:lnTo>
                            <a:pt x="175" y="0"/>
                          </a:lnTo>
                          <a:lnTo>
                            <a:pt x="280" y="335"/>
                          </a:lnTo>
                          <a:lnTo>
                            <a:pt x="145" y="348"/>
                          </a:lnTo>
                          <a:lnTo>
                            <a:pt x="0" y="323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485" name="FreeForm 2409">
                      <a:extLst>
                        <a:ext uri="{FF2B5EF4-FFF2-40B4-BE49-F238E27FC236}">
                          <a16:creationId xmlns:a16="http://schemas.microsoft.com/office/drawing/2014/main" id="{8E50B349-7863-4001-8AAD-14FC81D1225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62" y="217"/>
                      <a:ext cx="290" cy="348"/>
                    </a:xfrm>
                    <a:custGeom>
                      <a:avLst/>
                      <a:gdLst>
                        <a:gd name="T0" fmla="*/ 0 w 290"/>
                        <a:gd name="T1" fmla="*/ 25 h 348"/>
                        <a:gd name="T2" fmla="*/ 115 w 290"/>
                        <a:gd name="T3" fmla="*/ 348 h 348"/>
                        <a:gd name="T4" fmla="*/ 185 w 290"/>
                        <a:gd name="T5" fmla="*/ 348 h 348"/>
                        <a:gd name="T6" fmla="*/ 290 w 290"/>
                        <a:gd name="T7" fmla="*/ 15 h 348"/>
                        <a:gd name="T8" fmla="*/ 150 w 290"/>
                        <a:gd name="T9" fmla="*/ 0 h 348"/>
                        <a:gd name="T10" fmla="*/ 0 w 290"/>
                        <a:gd name="T11" fmla="*/ 25 h 3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90" h="348">
                          <a:moveTo>
                            <a:pt x="0" y="25"/>
                          </a:moveTo>
                          <a:lnTo>
                            <a:pt x="115" y="348"/>
                          </a:lnTo>
                          <a:lnTo>
                            <a:pt x="185" y="348"/>
                          </a:lnTo>
                          <a:lnTo>
                            <a:pt x="290" y="15"/>
                          </a:lnTo>
                          <a:lnTo>
                            <a:pt x="150" y="0"/>
                          </a:lnTo>
                          <a:lnTo>
                            <a:pt x="0" y="25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486" name="FreeForm 2410">
                      <a:extLst>
                        <a:ext uri="{FF2B5EF4-FFF2-40B4-BE49-F238E27FC236}">
                          <a16:creationId xmlns:a16="http://schemas.microsoft.com/office/drawing/2014/main" id="{EF03BCFF-9DF7-461C-8C4B-4D57E0CCB09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47" y="662"/>
                      <a:ext cx="348" cy="283"/>
                    </a:xfrm>
                    <a:custGeom>
                      <a:avLst/>
                      <a:gdLst>
                        <a:gd name="T0" fmla="*/ 323 w 348"/>
                        <a:gd name="T1" fmla="*/ 0 h 283"/>
                        <a:gd name="T2" fmla="*/ 0 w 348"/>
                        <a:gd name="T3" fmla="*/ 113 h 283"/>
                        <a:gd name="T4" fmla="*/ 0 w 348"/>
                        <a:gd name="T5" fmla="*/ 180 h 283"/>
                        <a:gd name="T6" fmla="*/ 333 w 348"/>
                        <a:gd name="T7" fmla="*/ 283 h 283"/>
                        <a:gd name="T8" fmla="*/ 348 w 348"/>
                        <a:gd name="T9" fmla="*/ 148 h 283"/>
                        <a:gd name="T10" fmla="*/ 323 w 348"/>
                        <a:gd name="T11" fmla="*/ 0 h 2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48" h="283">
                          <a:moveTo>
                            <a:pt x="323" y="0"/>
                          </a:moveTo>
                          <a:lnTo>
                            <a:pt x="0" y="113"/>
                          </a:lnTo>
                          <a:lnTo>
                            <a:pt x="0" y="180"/>
                          </a:lnTo>
                          <a:lnTo>
                            <a:pt x="333" y="283"/>
                          </a:lnTo>
                          <a:lnTo>
                            <a:pt x="348" y="148"/>
                          </a:lnTo>
                          <a:lnTo>
                            <a:pt x="323" y="0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487" name="FreeForm 2411">
                      <a:extLst>
                        <a:ext uri="{FF2B5EF4-FFF2-40B4-BE49-F238E27FC236}">
                          <a16:creationId xmlns:a16="http://schemas.microsoft.com/office/drawing/2014/main" id="{1EC1D31D-00CD-4AEB-96ED-96591AD1E67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20" y="662"/>
                      <a:ext cx="347" cy="283"/>
                    </a:xfrm>
                    <a:custGeom>
                      <a:avLst/>
                      <a:gdLst>
                        <a:gd name="T0" fmla="*/ 25 w 347"/>
                        <a:gd name="T1" fmla="*/ 0 h 283"/>
                        <a:gd name="T2" fmla="*/ 347 w 347"/>
                        <a:gd name="T3" fmla="*/ 113 h 283"/>
                        <a:gd name="T4" fmla="*/ 347 w 347"/>
                        <a:gd name="T5" fmla="*/ 180 h 283"/>
                        <a:gd name="T6" fmla="*/ 15 w 347"/>
                        <a:gd name="T7" fmla="*/ 283 h 283"/>
                        <a:gd name="T8" fmla="*/ 0 w 347"/>
                        <a:gd name="T9" fmla="*/ 148 h 283"/>
                        <a:gd name="T10" fmla="*/ 25 w 347"/>
                        <a:gd name="T11" fmla="*/ 0 h 2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47" h="283">
                          <a:moveTo>
                            <a:pt x="25" y="0"/>
                          </a:moveTo>
                          <a:lnTo>
                            <a:pt x="347" y="113"/>
                          </a:lnTo>
                          <a:lnTo>
                            <a:pt x="347" y="180"/>
                          </a:lnTo>
                          <a:lnTo>
                            <a:pt x="15" y="283"/>
                          </a:lnTo>
                          <a:lnTo>
                            <a:pt x="0" y="148"/>
                          </a:lnTo>
                          <a:lnTo>
                            <a:pt x="25" y="0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488" name="Oval 2412">
                      <a:extLst>
                        <a:ext uri="{FF2B5EF4-FFF2-40B4-BE49-F238E27FC236}">
                          <a16:creationId xmlns:a16="http://schemas.microsoft.com/office/drawing/2014/main" id="{D765DE60-A6A1-4D0F-9A98-7132B7DF0272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17" y="212"/>
                      <a:ext cx="1165" cy="1180"/>
                    </a:xfrm>
                    <a:prstGeom prst="ellipse">
                      <a:avLst/>
                    </a:prstGeom>
                    <a:solidFill>
                      <a:srgbClr val="E2E2E2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grpSp>
                  <p:nvGrpSpPr>
                    <p:cNvPr id="62489" name="Group 2413">
                      <a:extLst>
                        <a:ext uri="{FF2B5EF4-FFF2-40B4-BE49-F238E27FC236}">
                          <a16:creationId xmlns:a16="http://schemas.microsoft.com/office/drawing/2014/main" id="{43BCF3DB-C126-4FAE-A593-91AF476C7736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582" y="577"/>
                      <a:ext cx="443" cy="450"/>
                      <a:chOff x="0" y="0"/>
                      <a:chExt cx="443" cy="450"/>
                    </a:xfrm>
                  </p:grpSpPr>
                  <p:sp>
                    <p:nvSpPr>
                      <p:cNvPr id="62490" name="Oval 2414">
                        <a:extLst>
                          <a:ext uri="{FF2B5EF4-FFF2-40B4-BE49-F238E27FC236}">
                            <a16:creationId xmlns:a16="http://schemas.microsoft.com/office/drawing/2014/main" id="{034D0DE3-15A8-4687-A86B-B0E0416C9522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0" y="0"/>
                        <a:ext cx="443" cy="450"/>
                      </a:xfrm>
                      <a:prstGeom prst="ellipse">
                        <a:avLst/>
                      </a:prstGeom>
                      <a:solidFill>
                        <a:srgbClr val="E2E2E2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62491" name="Oval 2415">
                        <a:extLst>
                          <a:ext uri="{FF2B5EF4-FFF2-40B4-BE49-F238E27FC236}">
                            <a16:creationId xmlns:a16="http://schemas.microsoft.com/office/drawing/2014/main" id="{B43C0F5F-65F6-4EE7-83AC-FDD18805D24E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93" y="95"/>
                        <a:ext cx="250" cy="263"/>
                      </a:xfrm>
                      <a:prstGeom prst="ellipse">
                        <a:avLst/>
                      </a:prstGeom>
                      <a:solidFill>
                        <a:srgbClr val="E2E2E2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</p:grpSp>
            <p:sp>
              <p:nvSpPr>
                <p:cNvPr id="62492" name="Rectangle 2416">
                  <a:extLst>
                    <a:ext uri="{FF2B5EF4-FFF2-40B4-BE49-F238E27FC236}">
                      <a16:creationId xmlns:a16="http://schemas.microsoft.com/office/drawing/2014/main" id="{C79A37CC-C733-447B-AEE7-926EB168BA6F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497" y="650"/>
                  <a:ext cx="210" cy="276"/>
                </a:xfrm>
                <a:prstGeom prst="rect">
                  <a:avLst/>
                </a:prstGeom>
                <a:solidFill>
                  <a:srgbClr val="E2E2E2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grpSp>
              <p:nvGrpSpPr>
                <p:cNvPr id="62493" name="Group 2417">
                  <a:extLst>
                    <a:ext uri="{FF2B5EF4-FFF2-40B4-BE49-F238E27FC236}">
                      <a16:creationId xmlns:a16="http://schemas.microsoft.com/office/drawing/2014/main" id="{165D1D06-11B4-4E75-A29A-4AD801BDD40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0" y="0"/>
                  <a:ext cx="1497" cy="1320"/>
                  <a:chOff x="0" y="0"/>
                  <a:chExt cx="1497" cy="1320"/>
                </a:xfrm>
              </p:grpSpPr>
              <p:sp>
                <p:nvSpPr>
                  <p:cNvPr id="62494" name="FreeForm 2418">
                    <a:extLst>
                      <a:ext uri="{FF2B5EF4-FFF2-40B4-BE49-F238E27FC236}">
                        <a16:creationId xmlns:a16="http://schemas.microsoft.com/office/drawing/2014/main" id="{DE914541-5E3A-4A22-8F1A-F40D278CB2D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0" y="0"/>
                    <a:ext cx="967" cy="508"/>
                  </a:xfrm>
                  <a:custGeom>
                    <a:avLst/>
                    <a:gdLst>
                      <a:gd name="T0" fmla="*/ 464 w 967"/>
                      <a:gd name="T1" fmla="*/ 0 h 874"/>
                      <a:gd name="T2" fmla="*/ 967 w 967"/>
                      <a:gd name="T3" fmla="*/ 6 h 874"/>
                      <a:gd name="T4" fmla="*/ 967 w 967"/>
                      <a:gd name="T5" fmla="*/ 874 h 874"/>
                      <a:gd name="T6" fmla="*/ 0 w 967"/>
                      <a:gd name="T7" fmla="*/ 874 h 874"/>
                      <a:gd name="T8" fmla="*/ 464 w 967"/>
                      <a:gd name="T9" fmla="*/ 0 h 8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67" h="874">
                        <a:moveTo>
                          <a:pt x="464" y="0"/>
                        </a:moveTo>
                        <a:lnTo>
                          <a:pt x="967" y="6"/>
                        </a:lnTo>
                        <a:lnTo>
                          <a:pt x="967" y="874"/>
                        </a:lnTo>
                        <a:lnTo>
                          <a:pt x="0" y="874"/>
                        </a:lnTo>
                        <a:lnTo>
                          <a:pt x="464" y="0"/>
                        </a:ln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2495" name="FreeForm 2419">
                    <a:extLst>
                      <a:ext uri="{FF2B5EF4-FFF2-40B4-BE49-F238E27FC236}">
                        <a16:creationId xmlns:a16="http://schemas.microsoft.com/office/drawing/2014/main" id="{0BFDD956-7D71-46C5-A5CE-1CA5067B875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0" y="488"/>
                    <a:ext cx="1497" cy="455"/>
                  </a:xfrm>
                  <a:custGeom>
                    <a:avLst/>
                    <a:gdLst>
                      <a:gd name="T0" fmla="*/ 152 w 1497"/>
                      <a:gd name="T1" fmla="*/ 0 h 455"/>
                      <a:gd name="T2" fmla="*/ 1497 w 1497"/>
                      <a:gd name="T3" fmla="*/ 3 h 455"/>
                      <a:gd name="T4" fmla="*/ 1497 w 1497"/>
                      <a:gd name="T5" fmla="*/ 455 h 455"/>
                      <a:gd name="T6" fmla="*/ 0 w 1497"/>
                      <a:gd name="T7" fmla="*/ 440 h 455"/>
                      <a:gd name="T8" fmla="*/ 152 w 1497"/>
                      <a:gd name="T9" fmla="*/ 0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97" h="455">
                        <a:moveTo>
                          <a:pt x="152" y="0"/>
                        </a:moveTo>
                        <a:lnTo>
                          <a:pt x="1497" y="3"/>
                        </a:lnTo>
                        <a:lnTo>
                          <a:pt x="1497" y="455"/>
                        </a:lnTo>
                        <a:lnTo>
                          <a:pt x="0" y="440"/>
                        </a:lnTo>
                        <a:lnTo>
                          <a:pt x="152" y="0"/>
                        </a:ln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2496" name="FreeForm 2420">
                    <a:extLst>
                      <a:ext uri="{FF2B5EF4-FFF2-40B4-BE49-F238E27FC236}">
                        <a16:creationId xmlns:a16="http://schemas.microsoft.com/office/drawing/2014/main" id="{7C5D1DC3-D522-409E-9162-E028617971A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40" y="178"/>
                    <a:ext cx="515" cy="270"/>
                  </a:xfrm>
                  <a:custGeom>
                    <a:avLst/>
                    <a:gdLst>
                      <a:gd name="T0" fmla="*/ 464 w 967"/>
                      <a:gd name="T1" fmla="*/ 0 h 874"/>
                      <a:gd name="T2" fmla="*/ 967 w 967"/>
                      <a:gd name="T3" fmla="*/ 6 h 874"/>
                      <a:gd name="T4" fmla="*/ 967 w 967"/>
                      <a:gd name="T5" fmla="*/ 874 h 874"/>
                      <a:gd name="T6" fmla="*/ 0 w 967"/>
                      <a:gd name="T7" fmla="*/ 874 h 874"/>
                      <a:gd name="T8" fmla="*/ 464 w 967"/>
                      <a:gd name="T9" fmla="*/ 0 h 8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67" h="874">
                        <a:moveTo>
                          <a:pt x="464" y="0"/>
                        </a:moveTo>
                        <a:lnTo>
                          <a:pt x="967" y="6"/>
                        </a:lnTo>
                        <a:lnTo>
                          <a:pt x="967" y="874"/>
                        </a:lnTo>
                        <a:lnTo>
                          <a:pt x="0" y="874"/>
                        </a:lnTo>
                        <a:lnTo>
                          <a:pt x="464" y="0"/>
                        </a:ln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62497" name="Group 2421">
                    <a:extLst>
                      <a:ext uri="{FF2B5EF4-FFF2-40B4-BE49-F238E27FC236}">
                        <a16:creationId xmlns:a16="http://schemas.microsoft.com/office/drawing/2014/main" id="{458B1809-DA09-4AEE-B495-4A5A6EE9A4D7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55" y="670"/>
                    <a:ext cx="644" cy="650"/>
                    <a:chOff x="0" y="0"/>
                    <a:chExt cx="1612" cy="1627"/>
                  </a:xfrm>
                </p:grpSpPr>
                <p:sp>
                  <p:nvSpPr>
                    <p:cNvPr id="62498" name="Oval 2422">
                      <a:extLst>
                        <a:ext uri="{FF2B5EF4-FFF2-40B4-BE49-F238E27FC236}">
                          <a16:creationId xmlns:a16="http://schemas.microsoft.com/office/drawing/2014/main" id="{79E90B40-3DA3-40FA-9E43-F5387A06E23F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1612" cy="1627"/>
                    </a:xfrm>
                    <a:prstGeom prst="ellipse">
                      <a:avLst/>
                    </a:prstGeom>
                    <a:solidFill>
                      <a:srgbClr val="E2E2E2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499" name="FreeForm 2423">
                      <a:extLst>
                        <a:ext uri="{FF2B5EF4-FFF2-40B4-BE49-F238E27FC236}">
                          <a16:creationId xmlns:a16="http://schemas.microsoft.com/office/drawing/2014/main" id="{7E47224C-3B77-4274-AEE5-6736B1F44A8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80" y="1057"/>
                      <a:ext cx="280" cy="348"/>
                    </a:xfrm>
                    <a:custGeom>
                      <a:avLst/>
                      <a:gdLst>
                        <a:gd name="T0" fmla="*/ 0 w 280"/>
                        <a:gd name="T1" fmla="*/ 323 h 348"/>
                        <a:gd name="T2" fmla="*/ 107 w 280"/>
                        <a:gd name="T3" fmla="*/ 0 h 348"/>
                        <a:gd name="T4" fmla="*/ 175 w 280"/>
                        <a:gd name="T5" fmla="*/ 0 h 348"/>
                        <a:gd name="T6" fmla="*/ 280 w 280"/>
                        <a:gd name="T7" fmla="*/ 335 h 348"/>
                        <a:gd name="T8" fmla="*/ 145 w 280"/>
                        <a:gd name="T9" fmla="*/ 348 h 348"/>
                        <a:gd name="T10" fmla="*/ 0 w 280"/>
                        <a:gd name="T11" fmla="*/ 323 h 3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80" h="348">
                          <a:moveTo>
                            <a:pt x="0" y="323"/>
                          </a:moveTo>
                          <a:lnTo>
                            <a:pt x="107" y="0"/>
                          </a:lnTo>
                          <a:lnTo>
                            <a:pt x="175" y="0"/>
                          </a:lnTo>
                          <a:lnTo>
                            <a:pt x="280" y="335"/>
                          </a:lnTo>
                          <a:lnTo>
                            <a:pt x="145" y="348"/>
                          </a:lnTo>
                          <a:lnTo>
                            <a:pt x="0" y="323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500" name="FreeForm 2424">
                      <a:extLst>
                        <a:ext uri="{FF2B5EF4-FFF2-40B4-BE49-F238E27FC236}">
                          <a16:creationId xmlns:a16="http://schemas.microsoft.com/office/drawing/2014/main" id="{99E8663D-7E44-48B6-B33A-97D07BA0FDA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62" y="217"/>
                      <a:ext cx="290" cy="348"/>
                    </a:xfrm>
                    <a:custGeom>
                      <a:avLst/>
                      <a:gdLst>
                        <a:gd name="T0" fmla="*/ 0 w 290"/>
                        <a:gd name="T1" fmla="*/ 25 h 348"/>
                        <a:gd name="T2" fmla="*/ 115 w 290"/>
                        <a:gd name="T3" fmla="*/ 348 h 348"/>
                        <a:gd name="T4" fmla="*/ 185 w 290"/>
                        <a:gd name="T5" fmla="*/ 348 h 348"/>
                        <a:gd name="T6" fmla="*/ 290 w 290"/>
                        <a:gd name="T7" fmla="*/ 15 h 348"/>
                        <a:gd name="T8" fmla="*/ 150 w 290"/>
                        <a:gd name="T9" fmla="*/ 0 h 348"/>
                        <a:gd name="T10" fmla="*/ 0 w 290"/>
                        <a:gd name="T11" fmla="*/ 25 h 3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90" h="348">
                          <a:moveTo>
                            <a:pt x="0" y="25"/>
                          </a:moveTo>
                          <a:lnTo>
                            <a:pt x="115" y="348"/>
                          </a:lnTo>
                          <a:lnTo>
                            <a:pt x="185" y="348"/>
                          </a:lnTo>
                          <a:lnTo>
                            <a:pt x="290" y="15"/>
                          </a:lnTo>
                          <a:lnTo>
                            <a:pt x="150" y="0"/>
                          </a:lnTo>
                          <a:lnTo>
                            <a:pt x="0" y="25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501" name="FreeForm 2425">
                      <a:extLst>
                        <a:ext uri="{FF2B5EF4-FFF2-40B4-BE49-F238E27FC236}">
                          <a16:creationId xmlns:a16="http://schemas.microsoft.com/office/drawing/2014/main" id="{9BAB1958-E482-4683-B203-DD7650F14F3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47" y="662"/>
                      <a:ext cx="348" cy="283"/>
                    </a:xfrm>
                    <a:custGeom>
                      <a:avLst/>
                      <a:gdLst>
                        <a:gd name="T0" fmla="*/ 323 w 348"/>
                        <a:gd name="T1" fmla="*/ 0 h 283"/>
                        <a:gd name="T2" fmla="*/ 0 w 348"/>
                        <a:gd name="T3" fmla="*/ 113 h 283"/>
                        <a:gd name="T4" fmla="*/ 0 w 348"/>
                        <a:gd name="T5" fmla="*/ 180 h 283"/>
                        <a:gd name="T6" fmla="*/ 333 w 348"/>
                        <a:gd name="T7" fmla="*/ 283 h 283"/>
                        <a:gd name="T8" fmla="*/ 348 w 348"/>
                        <a:gd name="T9" fmla="*/ 148 h 283"/>
                        <a:gd name="T10" fmla="*/ 323 w 348"/>
                        <a:gd name="T11" fmla="*/ 0 h 2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48" h="283">
                          <a:moveTo>
                            <a:pt x="323" y="0"/>
                          </a:moveTo>
                          <a:lnTo>
                            <a:pt x="0" y="113"/>
                          </a:lnTo>
                          <a:lnTo>
                            <a:pt x="0" y="180"/>
                          </a:lnTo>
                          <a:lnTo>
                            <a:pt x="333" y="283"/>
                          </a:lnTo>
                          <a:lnTo>
                            <a:pt x="348" y="148"/>
                          </a:lnTo>
                          <a:lnTo>
                            <a:pt x="323" y="0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502" name="FreeForm 2426">
                      <a:extLst>
                        <a:ext uri="{FF2B5EF4-FFF2-40B4-BE49-F238E27FC236}">
                          <a16:creationId xmlns:a16="http://schemas.microsoft.com/office/drawing/2014/main" id="{125FDE08-13C8-46F4-A918-26F66C16002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20" y="662"/>
                      <a:ext cx="347" cy="283"/>
                    </a:xfrm>
                    <a:custGeom>
                      <a:avLst/>
                      <a:gdLst>
                        <a:gd name="T0" fmla="*/ 25 w 347"/>
                        <a:gd name="T1" fmla="*/ 0 h 283"/>
                        <a:gd name="T2" fmla="*/ 347 w 347"/>
                        <a:gd name="T3" fmla="*/ 113 h 283"/>
                        <a:gd name="T4" fmla="*/ 347 w 347"/>
                        <a:gd name="T5" fmla="*/ 180 h 283"/>
                        <a:gd name="T6" fmla="*/ 15 w 347"/>
                        <a:gd name="T7" fmla="*/ 283 h 283"/>
                        <a:gd name="T8" fmla="*/ 0 w 347"/>
                        <a:gd name="T9" fmla="*/ 148 h 283"/>
                        <a:gd name="T10" fmla="*/ 25 w 347"/>
                        <a:gd name="T11" fmla="*/ 0 h 2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47" h="283">
                          <a:moveTo>
                            <a:pt x="25" y="0"/>
                          </a:moveTo>
                          <a:lnTo>
                            <a:pt x="347" y="113"/>
                          </a:lnTo>
                          <a:lnTo>
                            <a:pt x="347" y="180"/>
                          </a:lnTo>
                          <a:lnTo>
                            <a:pt x="15" y="283"/>
                          </a:lnTo>
                          <a:lnTo>
                            <a:pt x="0" y="148"/>
                          </a:lnTo>
                          <a:lnTo>
                            <a:pt x="25" y="0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503" name="Oval 2427">
                      <a:extLst>
                        <a:ext uri="{FF2B5EF4-FFF2-40B4-BE49-F238E27FC236}">
                          <a16:creationId xmlns:a16="http://schemas.microsoft.com/office/drawing/2014/main" id="{B9A5F89C-ADC5-40FB-9885-CC1816E616C8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17" y="212"/>
                      <a:ext cx="1165" cy="1180"/>
                    </a:xfrm>
                    <a:prstGeom prst="ellipse">
                      <a:avLst/>
                    </a:prstGeom>
                    <a:solidFill>
                      <a:srgbClr val="E2E2E2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grpSp>
                  <p:nvGrpSpPr>
                    <p:cNvPr id="62504" name="Group 2428">
                      <a:extLst>
                        <a:ext uri="{FF2B5EF4-FFF2-40B4-BE49-F238E27FC236}">
                          <a16:creationId xmlns:a16="http://schemas.microsoft.com/office/drawing/2014/main" id="{7A92C32B-7130-4AF5-AEDB-78563EB3523B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582" y="577"/>
                      <a:ext cx="443" cy="450"/>
                      <a:chOff x="0" y="0"/>
                      <a:chExt cx="443" cy="450"/>
                    </a:xfrm>
                  </p:grpSpPr>
                  <p:sp>
                    <p:nvSpPr>
                      <p:cNvPr id="62505" name="Oval 2429">
                        <a:extLst>
                          <a:ext uri="{FF2B5EF4-FFF2-40B4-BE49-F238E27FC236}">
                            <a16:creationId xmlns:a16="http://schemas.microsoft.com/office/drawing/2014/main" id="{BB1EFD20-42D6-4ED9-8583-7556354424F9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0" y="0"/>
                        <a:ext cx="443" cy="450"/>
                      </a:xfrm>
                      <a:prstGeom prst="ellipse">
                        <a:avLst/>
                      </a:prstGeom>
                      <a:solidFill>
                        <a:srgbClr val="E2E2E2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62506" name="Oval 2430">
                        <a:extLst>
                          <a:ext uri="{FF2B5EF4-FFF2-40B4-BE49-F238E27FC236}">
                            <a16:creationId xmlns:a16="http://schemas.microsoft.com/office/drawing/2014/main" id="{BFA9C9B4-902E-417D-8C3D-8B58FFDF8D6A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93" y="95"/>
                        <a:ext cx="250" cy="263"/>
                      </a:xfrm>
                      <a:prstGeom prst="ellipse">
                        <a:avLst/>
                      </a:prstGeom>
                      <a:solidFill>
                        <a:srgbClr val="E2E2E2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  <p:sp>
                <p:nvSpPr>
                  <p:cNvPr id="62507" name="FreeForm 2431">
                    <a:extLst>
                      <a:ext uri="{FF2B5EF4-FFF2-40B4-BE49-F238E27FC236}">
                        <a16:creationId xmlns:a16="http://schemas.microsoft.com/office/drawing/2014/main" id="{1C201BB8-62BE-4365-997C-2A575C7F182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229"/>
                    <a:ext cx="176" cy="219"/>
                  </a:xfrm>
                  <a:custGeom>
                    <a:avLst/>
                    <a:gdLst>
                      <a:gd name="T0" fmla="*/ 137 w 623"/>
                      <a:gd name="T1" fmla="*/ 508 h 776"/>
                      <a:gd name="T2" fmla="*/ 110 w 623"/>
                      <a:gd name="T3" fmla="*/ 426 h 776"/>
                      <a:gd name="T4" fmla="*/ 82 w 623"/>
                      <a:gd name="T5" fmla="*/ 291 h 776"/>
                      <a:gd name="T6" fmla="*/ 82 w 623"/>
                      <a:gd name="T7" fmla="*/ 162 h 776"/>
                      <a:gd name="T8" fmla="*/ 101 w 623"/>
                      <a:gd name="T9" fmla="*/ 83 h 776"/>
                      <a:gd name="T10" fmla="*/ 152 w 623"/>
                      <a:gd name="T11" fmla="*/ 28 h 776"/>
                      <a:gd name="T12" fmla="*/ 249 w 623"/>
                      <a:gd name="T13" fmla="*/ 0 h 776"/>
                      <a:gd name="T14" fmla="*/ 345 w 623"/>
                      <a:gd name="T15" fmla="*/ 14 h 776"/>
                      <a:gd name="T16" fmla="*/ 418 w 623"/>
                      <a:gd name="T17" fmla="*/ 55 h 776"/>
                      <a:gd name="T18" fmla="*/ 488 w 623"/>
                      <a:gd name="T19" fmla="*/ 152 h 776"/>
                      <a:gd name="T20" fmla="*/ 558 w 623"/>
                      <a:gd name="T21" fmla="*/ 272 h 776"/>
                      <a:gd name="T22" fmla="*/ 613 w 623"/>
                      <a:gd name="T23" fmla="*/ 439 h 776"/>
                      <a:gd name="T24" fmla="*/ 623 w 623"/>
                      <a:gd name="T25" fmla="*/ 578 h 776"/>
                      <a:gd name="T26" fmla="*/ 608 w 623"/>
                      <a:gd name="T27" fmla="*/ 694 h 776"/>
                      <a:gd name="T28" fmla="*/ 558 w 623"/>
                      <a:gd name="T29" fmla="*/ 749 h 776"/>
                      <a:gd name="T30" fmla="*/ 469 w 623"/>
                      <a:gd name="T31" fmla="*/ 776 h 776"/>
                      <a:gd name="T32" fmla="*/ 363 w 623"/>
                      <a:gd name="T33" fmla="*/ 772 h 776"/>
                      <a:gd name="T34" fmla="*/ 277 w 623"/>
                      <a:gd name="T35" fmla="*/ 703 h 776"/>
                      <a:gd name="T36" fmla="*/ 207 w 623"/>
                      <a:gd name="T37" fmla="*/ 624 h 776"/>
                      <a:gd name="T38" fmla="*/ 192 w 623"/>
                      <a:gd name="T39" fmla="*/ 597 h 776"/>
                      <a:gd name="T40" fmla="*/ 40 w 623"/>
                      <a:gd name="T41" fmla="*/ 694 h 776"/>
                      <a:gd name="T42" fmla="*/ 4 w 623"/>
                      <a:gd name="T43" fmla="*/ 694 h 776"/>
                      <a:gd name="T44" fmla="*/ 0 w 623"/>
                      <a:gd name="T45" fmla="*/ 665 h 776"/>
                      <a:gd name="T46" fmla="*/ 152 w 623"/>
                      <a:gd name="T47" fmla="*/ 536 h 776"/>
                      <a:gd name="T48" fmla="*/ 137 w 623"/>
                      <a:gd name="T49" fmla="*/ 508 h 7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623" h="776">
                        <a:moveTo>
                          <a:pt x="137" y="508"/>
                        </a:moveTo>
                        <a:lnTo>
                          <a:pt x="110" y="426"/>
                        </a:lnTo>
                        <a:lnTo>
                          <a:pt x="82" y="291"/>
                        </a:lnTo>
                        <a:lnTo>
                          <a:pt x="82" y="162"/>
                        </a:lnTo>
                        <a:lnTo>
                          <a:pt x="101" y="83"/>
                        </a:lnTo>
                        <a:lnTo>
                          <a:pt x="152" y="28"/>
                        </a:lnTo>
                        <a:lnTo>
                          <a:pt x="249" y="0"/>
                        </a:lnTo>
                        <a:lnTo>
                          <a:pt x="345" y="14"/>
                        </a:lnTo>
                        <a:lnTo>
                          <a:pt x="418" y="55"/>
                        </a:lnTo>
                        <a:lnTo>
                          <a:pt x="488" y="152"/>
                        </a:lnTo>
                        <a:lnTo>
                          <a:pt x="558" y="272"/>
                        </a:lnTo>
                        <a:lnTo>
                          <a:pt x="613" y="439"/>
                        </a:lnTo>
                        <a:lnTo>
                          <a:pt x="623" y="578"/>
                        </a:lnTo>
                        <a:lnTo>
                          <a:pt x="608" y="694"/>
                        </a:lnTo>
                        <a:lnTo>
                          <a:pt x="558" y="749"/>
                        </a:lnTo>
                        <a:lnTo>
                          <a:pt x="469" y="776"/>
                        </a:lnTo>
                        <a:lnTo>
                          <a:pt x="363" y="772"/>
                        </a:lnTo>
                        <a:lnTo>
                          <a:pt x="277" y="703"/>
                        </a:lnTo>
                        <a:lnTo>
                          <a:pt x="207" y="624"/>
                        </a:lnTo>
                        <a:lnTo>
                          <a:pt x="192" y="597"/>
                        </a:lnTo>
                        <a:lnTo>
                          <a:pt x="40" y="694"/>
                        </a:lnTo>
                        <a:lnTo>
                          <a:pt x="4" y="694"/>
                        </a:lnTo>
                        <a:lnTo>
                          <a:pt x="0" y="665"/>
                        </a:lnTo>
                        <a:lnTo>
                          <a:pt x="152" y="536"/>
                        </a:lnTo>
                        <a:lnTo>
                          <a:pt x="137" y="508"/>
                        </a:ln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62508" name="Line 2432">
                <a:extLst>
                  <a:ext uri="{FF2B5EF4-FFF2-40B4-BE49-F238E27FC236}">
                    <a16:creationId xmlns:a16="http://schemas.microsoft.com/office/drawing/2014/main" id="{FD70E2EE-D1D6-4FFE-A1DB-6CC3A9F7CA52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rot="1800000">
                <a:off x="511" y="763"/>
                <a:ext cx="1957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509" name="Line 2433">
                <a:extLst>
                  <a:ext uri="{FF2B5EF4-FFF2-40B4-BE49-F238E27FC236}">
                    <a16:creationId xmlns:a16="http://schemas.microsoft.com/office/drawing/2014/main" id="{7F7A6B4F-D2EB-4B99-9355-F20856FB7609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480" y="1247"/>
                <a:ext cx="1862" cy="1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62510" name="Group 2437">
                <a:extLst>
                  <a:ext uri="{FF2B5EF4-FFF2-40B4-BE49-F238E27FC236}">
                    <a16:creationId xmlns:a16="http://schemas.microsoft.com/office/drawing/2014/main" id="{DD9161CB-2893-40E7-AC07-11CFFD718CCD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1800000">
                <a:off x="1181" y="585"/>
                <a:ext cx="757" cy="207"/>
                <a:chOff x="0" y="0"/>
                <a:chExt cx="4840" cy="1320"/>
              </a:xfrm>
            </p:grpSpPr>
            <p:grpSp>
              <p:nvGrpSpPr>
                <p:cNvPr id="62511" name="Group 2438">
                  <a:extLst>
                    <a:ext uri="{FF2B5EF4-FFF2-40B4-BE49-F238E27FC236}">
                      <a16:creationId xmlns:a16="http://schemas.microsoft.com/office/drawing/2014/main" id="{67B161F1-C39A-4A0D-A048-077C12C6917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1692" y="53"/>
                  <a:ext cx="3148" cy="1247"/>
                  <a:chOff x="0" y="0"/>
                  <a:chExt cx="3148" cy="1247"/>
                </a:xfrm>
              </p:grpSpPr>
              <p:sp>
                <p:nvSpPr>
                  <p:cNvPr id="62512" name="Rectangle 2439">
                    <a:extLst>
                      <a:ext uri="{FF2B5EF4-FFF2-40B4-BE49-F238E27FC236}">
                        <a16:creationId xmlns:a16="http://schemas.microsoft.com/office/drawing/2014/main" id="{AB44FC20-FDD7-44B5-A705-B31A32B177F6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0" y="0"/>
                    <a:ext cx="3148" cy="873"/>
                  </a:xfrm>
                  <a:prstGeom prst="rect">
                    <a:avLst/>
                  </a:prstGeom>
                  <a:solidFill>
                    <a:srgbClr val="E2E2E2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62513" name="Group 2440">
                    <a:extLst>
                      <a:ext uri="{FF2B5EF4-FFF2-40B4-BE49-F238E27FC236}">
                        <a16:creationId xmlns:a16="http://schemas.microsoft.com/office/drawing/2014/main" id="{B2340C36-FA3B-4320-988E-EA78E418D618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23" y="597"/>
                    <a:ext cx="644" cy="650"/>
                    <a:chOff x="0" y="0"/>
                    <a:chExt cx="1612" cy="1627"/>
                  </a:xfrm>
                </p:grpSpPr>
                <p:sp>
                  <p:nvSpPr>
                    <p:cNvPr id="62514" name="Oval 2441">
                      <a:extLst>
                        <a:ext uri="{FF2B5EF4-FFF2-40B4-BE49-F238E27FC236}">
                          <a16:creationId xmlns:a16="http://schemas.microsoft.com/office/drawing/2014/main" id="{46CB56C2-25EB-4A92-8E80-BD33A7E7C1B4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1612" cy="1627"/>
                    </a:xfrm>
                    <a:prstGeom prst="ellipse">
                      <a:avLst/>
                    </a:prstGeom>
                    <a:solidFill>
                      <a:srgbClr val="E2E2E2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515" name="FreeForm 2442">
                      <a:extLst>
                        <a:ext uri="{FF2B5EF4-FFF2-40B4-BE49-F238E27FC236}">
                          <a16:creationId xmlns:a16="http://schemas.microsoft.com/office/drawing/2014/main" id="{E0164AD7-F118-4E6E-B3BB-75431083A38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80" y="1057"/>
                      <a:ext cx="280" cy="348"/>
                    </a:xfrm>
                    <a:custGeom>
                      <a:avLst/>
                      <a:gdLst>
                        <a:gd name="T0" fmla="*/ 0 w 280"/>
                        <a:gd name="T1" fmla="*/ 323 h 348"/>
                        <a:gd name="T2" fmla="*/ 107 w 280"/>
                        <a:gd name="T3" fmla="*/ 0 h 348"/>
                        <a:gd name="T4" fmla="*/ 175 w 280"/>
                        <a:gd name="T5" fmla="*/ 0 h 348"/>
                        <a:gd name="T6" fmla="*/ 280 w 280"/>
                        <a:gd name="T7" fmla="*/ 335 h 348"/>
                        <a:gd name="T8" fmla="*/ 145 w 280"/>
                        <a:gd name="T9" fmla="*/ 348 h 348"/>
                        <a:gd name="T10" fmla="*/ 0 w 280"/>
                        <a:gd name="T11" fmla="*/ 323 h 3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80" h="348">
                          <a:moveTo>
                            <a:pt x="0" y="323"/>
                          </a:moveTo>
                          <a:lnTo>
                            <a:pt x="107" y="0"/>
                          </a:lnTo>
                          <a:lnTo>
                            <a:pt x="175" y="0"/>
                          </a:lnTo>
                          <a:lnTo>
                            <a:pt x="280" y="335"/>
                          </a:lnTo>
                          <a:lnTo>
                            <a:pt x="145" y="348"/>
                          </a:lnTo>
                          <a:lnTo>
                            <a:pt x="0" y="323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516" name="FreeForm 2443">
                      <a:extLst>
                        <a:ext uri="{FF2B5EF4-FFF2-40B4-BE49-F238E27FC236}">
                          <a16:creationId xmlns:a16="http://schemas.microsoft.com/office/drawing/2014/main" id="{3782E578-C5C7-4462-AE52-4F052DE6F4B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62" y="217"/>
                      <a:ext cx="290" cy="348"/>
                    </a:xfrm>
                    <a:custGeom>
                      <a:avLst/>
                      <a:gdLst>
                        <a:gd name="T0" fmla="*/ 0 w 290"/>
                        <a:gd name="T1" fmla="*/ 25 h 348"/>
                        <a:gd name="T2" fmla="*/ 115 w 290"/>
                        <a:gd name="T3" fmla="*/ 348 h 348"/>
                        <a:gd name="T4" fmla="*/ 185 w 290"/>
                        <a:gd name="T5" fmla="*/ 348 h 348"/>
                        <a:gd name="T6" fmla="*/ 290 w 290"/>
                        <a:gd name="T7" fmla="*/ 15 h 348"/>
                        <a:gd name="T8" fmla="*/ 150 w 290"/>
                        <a:gd name="T9" fmla="*/ 0 h 348"/>
                        <a:gd name="T10" fmla="*/ 0 w 290"/>
                        <a:gd name="T11" fmla="*/ 25 h 3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90" h="348">
                          <a:moveTo>
                            <a:pt x="0" y="25"/>
                          </a:moveTo>
                          <a:lnTo>
                            <a:pt x="115" y="348"/>
                          </a:lnTo>
                          <a:lnTo>
                            <a:pt x="185" y="348"/>
                          </a:lnTo>
                          <a:lnTo>
                            <a:pt x="290" y="15"/>
                          </a:lnTo>
                          <a:lnTo>
                            <a:pt x="150" y="0"/>
                          </a:lnTo>
                          <a:lnTo>
                            <a:pt x="0" y="25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517" name="FreeForm 2444">
                      <a:extLst>
                        <a:ext uri="{FF2B5EF4-FFF2-40B4-BE49-F238E27FC236}">
                          <a16:creationId xmlns:a16="http://schemas.microsoft.com/office/drawing/2014/main" id="{751D4C3E-2BB1-41A6-AB5A-75C34213749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47" y="662"/>
                      <a:ext cx="348" cy="283"/>
                    </a:xfrm>
                    <a:custGeom>
                      <a:avLst/>
                      <a:gdLst>
                        <a:gd name="T0" fmla="*/ 323 w 348"/>
                        <a:gd name="T1" fmla="*/ 0 h 283"/>
                        <a:gd name="T2" fmla="*/ 0 w 348"/>
                        <a:gd name="T3" fmla="*/ 113 h 283"/>
                        <a:gd name="T4" fmla="*/ 0 w 348"/>
                        <a:gd name="T5" fmla="*/ 180 h 283"/>
                        <a:gd name="T6" fmla="*/ 333 w 348"/>
                        <a:gd name="T7" fmla="*/ 283 h 283"/>
                        <a:gd name="T8" fmla="*/ 348 w 348"/>
                        <a:gd name="T9" fmla="*/ 148 h 283"/>
                        <a:gd name="T10" fmla="*/ 323 w 348"/>
                        <a:gd name="T11" fmla="*/ 0 h 2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48" h="283">
                          <a:moveTo>
                            <a:pt x="323" y="0"/>
                          </a:moveTo>
                          <a:lnTo>
                            <a:pt x="0" y="113"/>
                          </a:lnTo>
                          <a:lnTo>
                            <a:pt x="0" y="180"/>
                          </a:lnTo>
                          <a:lnTo>
                            <a:pt x="333" y="283"/>
                          </a:lnTo>
                          <a:lnTo>
                            <a:pt x="348" y="148"/>
                          </a:lnTo>
                          <a:lnTo>
                            <a:pt x="323" y="0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518" name="FreeForm 2445">
                      <a:extLst>
                        <a:ext uri="{FF2B5EF4-FFF2-40B4-BE49-F238E27FC236}">
                          <a16:creationId xmlns:a16="http://schemas.microsoft.com/office/drawing/2014/main" id="{153755B8-E744-40A0-9F6B-3F00948434D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20" y="662"/>
                      <a:ext cx="347" cy="283"/>
                    </a:xfrm>
                    <a:custGeom>
                      <a:avLst/>
                      <a:gdLst>
                        <a:gd name="T0" fmla="*/ 25 w 347"/>
                        <a:gd name="T1" fmla="*/ 0 h 283"/>
                        <a:gd name="T2" fmla="*/ 347 w 347"/>
                        <a:gd name="T3" fmla="*/ 113 h 283"/>
                        <a:gd name="T4" fmla="*/ 347 w 347"/>
                        <a:gd name="T5" fmla="*/ 180 h 283"/>
                        <a:gd name="T6" fmla="*/ 15 w 347"/>
                        <a:gd name="T7" fmla="*/ 283 h 283"/>
                        <a:gd name="T8" fmla="*/ 0 w 347"/>
                        <a:gd name="T9" fmla="*/ 148 h 283"/>
                        <a:gd name="T10" fmla="*/ 25 w 347"/>
                        <a:gd name="T11" fmla="*/ 0 h 2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47" h="283">
                          <a:moveTo>
                            <a:pt x="25" y="0"/>
                          </a:moveTo>
                          <a:lnTo>
                            <a:pt x="347" y="113"/>
                          </a:lnTo>
                          <a:lnTo>
                            <a:pt x="347" y="180"/>
                          </a:lnTo>
                          <a:lnTo>
                            <a:pt x="15" y="283"/>
                          </a:lnTo>
                          <a:lnTo>
                            <a:pt x="0" y="148"/>
                          </a:lnTo>
                          <a:lnTo>
                            <a:pt x="25" y="0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519" name="Oval 2446">
                      <a:extLst>
                        <a:ext uri="{FF2B5EF4-FFF2-40B4-BE49-F238E27FC236}">
                          <a16:creationId xmlns:a16="http://schemas.microsoft.com/office/drawing/2014/main" id="{AA359D39-DDF8-4650-B9DD-E05E8ED0BF85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17" y="212"/>
                      <a:ext cx="1165" cy="1180"/>
                    </a:xfrm>
                    <a:prstGeom prst="ellipse">
                      <a:avLst/>
                    </a:prstGeom>
                    <a:solidFill>
                      <a:srgbClr val="E2E2E2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grpSp>
                  <p:nvGrpSpPr>
                    <p:cNvPr id="62520" name="Group 2447">
                      <a:extLst>
                        <a:ext uri="{FF2B5EF4-FFF2-40B4-BE49-F238E27FC236}">
                          <a16:creationId xmlns:a16="http://schemas.microsoft.com/office/drawing/2014/main" id="{3D7FBD10-2122-4B29-84D5-DBD259BA1B36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582" y="577"/>
                      <a:ext cx="443" cy="450"/>
                      <a:chOff x="0" y="0"/>
                      <a:chExt cx="443" cy="450"/>
                    </a:xfrm>
                  </p:grpSpPr>
                  <p:sp>
                    <p:nvSpPr>
                      <p:cNvPr id="62521" name="Oval 2448">
                        <a:extLst>
                          <a:ext uri="{FF2B5EF4-FFF2-40B4-BE49-F238E27FC236}">
                            <a16:creationId xmlns:a16="http://schemas.microsoft.com/office/drawing/2014/main" id="{75B3F7C7-BC41-4101-AF9D-C8808517D99B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0" y="0"/>
                        <a:ext cx="443" cy="450"/>
                      </a:xfrm>
                      <a:prstGeom prst="ellipse">
                        <a:avLst/>
                      </a:prstGeom>
                      <a:solidFill>
                        <a:srgbClr val="E2E2E2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62522" name="Oval 2449">
                        <a:extLst>
                          <a:ext uri="{FF2B5EF4-FFF2-40B4-BE49-F238E27FC236}">
                            <a16:creationId xmlns:a16="http://schemas.microsoft.com/office/drawing/2014/main" id="{E45F8C95-624E-4EFA-8B14-FFBCEAB1E166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93" y="95"/>
                        <a:ext cx="250" cy="263"/>
                      </a:xfrm>
                      <a:prstGeom prst="ellipse">
                        <a:avLst/>
                      </a:prstGeom>
                      <a:solidFill>
                        <a:srgbClr val="E2E2E2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  <p:grpSp>
                <p:nvGrpSpPr>
                  <p:cNvPr id="62523" name="Group 2450">
                    <a:extLst>
                      <a:ext uri="{FF2B5EF4-FFF2-40B4-BE49-F238E27FC236}">
                        <a16:creationId xmlns:a16="http://schemas.microsoft.com/office/drawing/2014/main" id="{8A1AF5D7-1F27-49A2-BE14-D5C1E5059D6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141" y="597"/>
                    <a:ext cx="645" cy="650"/>
                    <a:chOff x="0" y="0"/>
                    <a:chExt cx="1612" cy="1627"/>
                  </a:xfrm>
                </p:grpSpPr>
                <p:sp>
                  <p:nvSpPr>
                    <p:cNvPr id="62524" name="Oval 2451">
                      <a:extLst>
                        <a:ext uri="{FF2B5EF4-FFF2-40B4-BE49-F238E27FC236}">
                          <a16:creationId xmlns:a16="http://schemas.microsoft.com/office/drawing/2014/main" id="{8D6ABCDC-3E46-428C-AEB4-121CBBA22D47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1612" cy="1627"/>
                    </a:xfrm>
                    <a:prstGeom prst="ellipse">
                      <a:avLst/>
                    </a:prstGeom>
                    <a:solidFill>
                      <a:srgbClr val="E2E2E2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525" name="FreeForm 2452">
                      <a:extLst>
                        <a:ext uri="{FF2B5EF4-FFF2-40B4-BE49-F238E27FC236}">
                          <a16:creationId xmlns:a16="http://schemas.microsoft.com/office/drawing/2014/main" id="{C9D18BD9-CBB9-4FB5-AB68-FBB5A3451B8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80" y="1057"/>
                      <a:ext cx="280" cy="348"/>
                    </a:xfrm>
                    <a:custGeom>
                      <a:avLst/>
                      <a:gdLst>
                        <a:gd name="T0" fmla="*/ 0 w 280"/>
                        <a:gd name="T1" fmla="*/ 323 h 348"/>
                        <a:gd name="T2" fmla="*/ 107 w 280"/>
                        <a:gd name="T3" fmla="*/ 0 h 348"/>
                        <a:gd name="T4" fmla="*/ 175 w 280"/>
                        <a:gd name="T5" fmla="*/ 0 h 348"/>
                        <a:gd name="T6" fmla="*/ 280 w 280"/>
                        <a:gd name="T7" fmla="*/ 335 h 348"/>
                        <a:gd name="T8" fmla="*/ 145 w 280"/>
                        <a:gd name="T9" fmla="*/ 348 h 348"/>
                        <a:gd name="T10" fmla="*/ 0 w 280"/>
                        <a:gd name="T11" fmla="*/ 323 h 3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80" h="348">
                          <a:moveTo>
                            <a:pt x="0" y="323"/>
                          </a:moveTo>
                          <a:lnTo>
                            <a:pt x="107" y="0"/>
                          </a:lnTo>
                          <a:lnTo>
                            <a:pt x="175" y="0"/>
                          </a:lnTo>
                          <a:lnTo>
                            <a:pt x="280" y="335"/>
                          </a:lnTo>
                          <a:lnTo>
                            <a:pt x="145" y="348"/>
                          </a:lnTo>
                          <a:lnTo>
                            <a:pt x="0" y="323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526" name="FreeForm 2453">
                      <a:extLst>
                        <a:ext uri="{FF2B5EF4-FFF2-40B4-BE49-F238E27FC236}">
                          <a16:creationId xmlns:a16="http://schemas.microsoft.com/office/drawing/2014/main" id="{4882CD8B-5D2A-4123-8AC1-9C03257F92E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62" y="217"/>
                      <a:ext cx="290" cy="348"/>
                    </a:xfrm>
                    <a:custGeom>
                      <a:avLst/>
                      <a:gdLst>
                        <a:gd name="T0" fmla="*/ 0 w 290"/>
                        <a:gd name="T1" fmla="*/ 25 h 348"/>
                        <a:gd name="T2" fmla="*/ 115 w 290"/>
                        <a:gd name="T3" fmla="*/ 348 h 348"/>
                        <a:gd name="T4" fmla="*/ 185 w 290"/>
                        <a:gd name="T5" fmla="*/ 348 h 348"/>
                        <a:gd name="T6" fmla="*/ 290 w 290"/>
                        <a:gd name="T7" fmla="*/ 15 h 348"/>
                        <a:gd name="T8" fmla="*/ 150 w 290"/>
                        <a:gd name="T9" fmla="*/ 0 h 348"/>
                        <a:gd name="T10" fmla="*/ 0 w 290"/>
                        <a:gd name="T11" fmla="*/ 25 h 3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90" h="348">
                          <a:moveTo>
                            <a:pt x="0" y="25"/>
                          </a:moveTo>
                          <a:lnTo>
                            <a:pt x="115" y="348"/>
                          </a:lnTo>
                          <a:lnTo>
                            <a:pt x="185" y="348"/>
                          </a:lnTo>
                          <a:lnTo>
                            <a:pt x="290" y="15"/>
                          </a:lnTo>
                          <a:lnTo>
                            <a:pt x="150" y="0"/>
                          </a:lnTo>
                          <a:lnTo>
                            <a:pt x="0" y="25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527" name="FreeForm 2454">
                      <a:extLst>
                        <a:ext uri="{FF2B5EF4-FFF2-40B4-BE49-F238E27FC236}">
                          <a16:creationId xmlns:a16="http://schemas.microsoft.com/office/drawing/2014/main" id="{FBE34062-FD0C-49DA-A80F-4840AFA57D9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47" y="662"/>
                      <a:ext cx="348" cy="283"/>
                    </a:xfrm>
                    <a:custGeom>
                      <a:avLst/>
                      <a:gdLst>
                        <a:gd name="T0" fmla="*/ 323 w 348"/>
                        <a:gd name="T1" fmla="*/ 0 h 283"/>
                        <a:gd name="T2" fmla="*/ 0 w 348"/>
                        <a:gd name="T3" fmla="*/ 113 h 283"/>
                        <a:gd name="T4" fmla="*/ 0 w 348"/>
                        <a:gd name="T5" fmla="*/ 180 h 283"/>
                        <a:gd name="T6" fmla="*/ 333 w 348"/>
                        <a:gd name="T7" fmla="*/ 283 h 283"/>
                        <a:gd name="T8" fmla="*/ 348 w 348"/>
                        <a:gd name="T9" fmla="*/ 148 h 283"/>
                        <a:gd name="T10" fmla="*/ 323 w 348"/>
                        <a:gd name="T11" fmla="*/ 0 h 2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48" h="283">
                          <a:moveTo>
                            <a:pt x="323" y="0"/>
                          </a:moveTo>
                          <a:lnTo>
                            <a:pt x="0" y="113"/>
                          </a:lnTo>
                          <a:lnTo>
                            <a:pt x="0" y="180"/>
                          </a:lnTo>
                          <a:lnTo>
                            <a:pt x="333" y="283"/>
                          </a:lnTo>
                          <a:lnTo>
                            <a:pt x="348" y="148"/>
                          </a:lnTo>
                          <a:lnTo>
                            <a:pt x="323" y="0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528" name="FreeForm 2455">
                      <a:extLst>
                        <a:ext uri="{FF2B5EF4-FFF2-40B4-BE49-F238E27FC236}">
                          <a16:creationId xmlns:a16="http://schemas.microsoft.com/office/drawing/2014/main" id="{F1BE43E8-F170-4A92-9424-F205C01D79C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20" y="662"/>
                      <a:ext cx="347" cy="283"/>
                    </a:xfrm>
                    <a:custGeom>
                      <a:avLst/>
                      <a:gdLst>
                        <a:gd name="T0" fmla="*/ 25 w 347"/>
                        <a:gd name="T1" fmla="*/ 0 h 283"/>
                        <a:gd name="T2" fmla="*/ 347 w 347"/>
                        <a:gd name="T3" fmla="*/ 113 h 283"/>
                        <a:gd name="T4" fmla="*/ 347 w 347"/>
                        <a:gd name="T5" fmla="*/ 180 h 283"/>
                        <a:gd name="T6" fmla="*/ 15 w 347"/>
                        <a:gd name="T7" fmla="*/ 283 h 283"/>
                        <a:gd name="T8" fmla="*/ 0 w 347"/>
                        <a:gd name="T9" fmla="*/ 148 h 283"/>
                        <a:gd name="T10" fmla="*/ 25 w 347"/>
                        <a:gd name="T11" fmla="*/ 0 h 2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47" h="283">
                          <a:moveTo>
                            <a:pt x="25" y="0"/>
                          </a:moveTo>
                          <a:lnTo>
                            <a:pt x="347" y="113"/>
                          </a:lnTo>
                          <a:lnTo>
                            <a:pt x="347" y="180"/>
                          </a:lnTo>
                          <a:lnTo>
                            <a:pt x="15" y="283"/>
                          </a:lnTo>
                          <a:lnTo>
                            <a:pt x="0" y="148"/>
                          </a:lnTo>
                          <a:lnTo>
                            <a:pt x="25" y="0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529" name="Oval 2456">
                      <a:extLst>
                        <a:ext uri="{FF2B5EF4-FFF2-40B4-BE49-F238E27FC236}">
                          <a16:creationId xmlns:a16="http://schemas.microsoft.com/office/drawing/2014/main" id="{000EBF46-9070-41B1-9B96-C11FAEB052B1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17" y="212"/>
                      <a:ext cx="1165" cy="1180"/>
                    </a:xfrm>
                    <a:prstGeom prst="ellipse">
                      <a:avLst/>
                    </a:prstGeom>
                    <a:solidFill>
                      <a:srgbClr val="E2E2E2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grpSp>
                  <p:nvGrpSpPr>
                    <p:cNvPr id="62530" name="Group 2457">
                      <a:extLst>
                        <a:ext uri="{FF2B5EF4-FFF2-40B4-BE49-F238E27FC236}">
                          <a16:creationId xmlns:a16="http://schemas.microsoft.com/office/drawing/2014/main" id="{0FDBDFA9-0AAD-462C-B99A-4E3AEFCEC3EB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582" y="577"/>
                      <a:ext cx="443" cy="450"/>
                      <a:chOff x="0" y="0"/>
                      <a:chExt cx="443" cy="450"/>
                    </a:xfrm>
                  </p:grpSpPr>
                  <p:sp>
                    <p:nvSpPr>
                      <p:cNvPr id="62531" name="Oval 2458">
                        <a:extLst>
                          <a:ext uri="{FF2B5EF4-FFF2-40B4-BE49-F238E27FC236}">
                            <a16:creationId xmlns:a16="http://schemas.microsoft.com/office/drawing/2014/main" id="{64F3D904-41FF-46C2-8BCB-9E114A834E35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0" y="0"/>
                        <a:ext cx="443" cy="450"/>
                      </a:xfrm>
                      <a:prstGeom prst="ellipse">
                        <a:avLst/>
                      </a:prstGeom>
                      <a:solidFill>
                        <a:srgbClr val="E2E2E2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62532" name="Oval 2459">
                        <a:extLst>
                          <a:ext uri="{FF2B5EF4-FFF2-40B4-BE49-F238E27FC236}">
                            <a16:creationId xmlns:a16="http://schemas.microsoft.com/office/drawing/2014/main" id="{08909ABE-07BE-4644-A119-503A1A0B1282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93" y="95"/>
                        <a:ext cx="250" cy="263"/>
                      </a:xfrm>
                      <a:prstGeom prst="ellipse">
                        <a:avLst/>
                      </a:prstGeom>
                      <a:solidFill>
                        <a:srgbClr val="E2E2E2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</p:grpSp>
            <p:sp>
              <p:nvSpPr>
                <p:cNvPr id="62533" name="Rectangle 2460">
                  <a:extLst>
                    <a:ext uri="{FF2B5EF4-FFF2-40B4-BE49-F238E27FC236}">
                      <a16:creationId xmlns:a16="http://schemas.microsoft.com/office/drawing/2014/main" id="{C8612BF4-4DC6-43B2-8435-995A35D64029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497" y="650"/>
                  <a:ext cx="210" cy="276"/>
                </a:xfrm>
                <a:prstGeom prst="rect">
                  <a:avLst/>
                </a:prstGeom>
                <a:solidFill>
                  <a:srgbClr val="E2E2E2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grpSp>
              <p:nvGrpSpPr>
                <p:cNvPr id="62534" name="Group 2461">
                  <a:extLst>
                    <a:ext uri="{FF2B5EF4-FFF2-40B4-BE49-F238E27FC236}">
                      <a16:creationId xmlns:a16="http://schemas.microsoft.com/office/drawing/2014/main" id="{DE45D20E-64CC-4D98-B3DB-D9206959431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0" y="0"/>
                  <a:ext cx="1497" cy="1320"/>
                  <a:chOff x="0" y="0"/>
                  <a:chExt cx="1497" cy="1320"/>
                </a:xfrm>
              </p:grpSpPr>
              <p:sp>
                <p:nvSpPr>
                  <p:cNvPr id="62535" name="FreeForm 2462">
                    <a:extLst>
                      <a:ext uri="{FF2B5EF4-FFF2-40B4-BE49-F238E27FC236}">
                        <a16:creationId xmlns:a16="http://schemas.microsoft.com/office/drawing/2014/main" id="{52D2BDAF-83ED-43D3-8D13-792C54310A3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0" y="0"/>
                    <a:ext cx="967" cy="508"/>
                  </a:xfrm>
                  <a:custGeom>
                    <a:avLst/>
                    <a:gdLst>
                      <a:gd name="T0" fmla="*/ 464 w 967"/>
                      <a:gd name="T1" fmla="*/ 0 h 874"/>
                      <a:gd name="T2" fmla="*/ 967 w 967"/>
                      <a:gd name="T3" fmla="*/ 6 h 874"/>
                      <a:gd name="T4" fmla="*/ 967 w 967"/>
                      <a:gd name="T5" fmla="*/ 874 h 874"/>
                      <a:gd name="T6" fmla="*/ 0 w 967"/>
                      <a:gd name="T7" fmla="*/ 874 h 874"/>
                      <a:gd name="T8" fmla="*/ 464 w 967"/>
                      <a:gd name="T9" fmla="*/ 0 h 8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67" h="874">
                        <a:moveTo>
                          <a:pt x="464" y="0"/>
                        </a:moveTo>
                        <a:lnTo>
                          <a:pt x="967" y="6"/>
                        </a:lnTo>
                        <a:lnTo>
                          <a:pt x="967" y="874"/>
                        </a:lnTo>
                        <a:lnTo>
                          <a:pt x="0" y="874"/>
                        </a:lnTo>
                        <a:lnTo>
                          <a:pt x="464" y="0"/>
                        </a:ln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2536" name="FreeForm 2463">
                    <a:extLst>
                      <a:ext uri="{FF2B5EF4-FFF2-40B4-BE49-F238E27FC236}">
                        <a16:creationId xmlns:a16="http://schemas.microsoft.com/office/drawing/2014/main" id="{5E10B846-902A-4AB9-859A-DD6A5A9878F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0" y="488"/>
                    <a:ext cx="1497" cy="455"/>
                  </a:xfrm>
                  <a:custGeom>
                    <a:avLst/>
                    <a:gdLst>
                      <a:gd name="T0" fmla="*/ 152 w 1497"/>
                      <a:gd name="T1" fmla="*/ 0 h 455"/>
                      <a:gd name="T2" fmla="*/ 1497 w 1497"/>
                      <a:gd name="T3" fmla="*/ 3 h 455"/>
                      <a:gd name="T4" fmla="*/ 1497 w 1497"/>
                      <a:gd name="T5" fmla="*/ 455 h 455"/>
                      <a:gd name="T6" fmla="*/ 0 w 1497"/>
                      <a:gd name="T7" fmla="*/ 440 h 455"/>
                      <a:gd name="T8" fmla="*/ 152 w 1497"/>
                      <a:gd name="T9" fmla="*/ 0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97" h="455">
                        <a:moveTo>
                          <a:pt x="152" y="0"/>
                        </a:moveTo>
                        <a:lnTo>
                          <a:pt x="1497" y="3"/>
                        </a:lnTo>
                        <a:lnTo>
                          <a:pt x="1497" y="455"/>
                        </a:lnTo>
                        <a:lnTo>
                          <a:pt x="0" y="440"/>
                        </a:lnTo>
                        <a:lnTo>
                          <a:pt x="152" y="0"/>
                        </a:ln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2537" name="FreeForm 2464">
                    <a:extLst>
                      <a:ext uri="{FF2B5EF4-FFF2-40B4-BE49-F238E27FC236}">
                        <a16:creationId xmlns:a16="http://schemas.microsoft.com/office/drawing/2014/main" id="{1DCA1BAD-EE48-4F58-A214-E289461CC94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40" y="178"/>
                    <a:ext cx="515" cy="270"/>
                  </a:xfrm>
                  <a:custGeom>
                    <a:avLst/>
                    <a:gdLst>
                      <a:gd name="T0" fmla="*/ 464 w 967"/>
                      <a:gd name="T1" fmla="*/ 0 h 874"/>
                      <a:gd name="T2" fmla="*/ 967 w 967"/>
                      <a:gd name="T3" fmla="*/ 6 h 874"/>
                      <a:gd name="T4" fmla="*/ 967 w 967"/>
                      <a:gd name="T5" fmla="*/ 874 h 874"/>
                      <a:gd name="T6" fmla="*/ 0 w 967"/>
                      <a:gd name="T7" fmla="*/ 874 h 874"/>
                      <a:gd name="T8" fmla="*/ 464 w 967"/>
                      <a:gd name="T9" fmla="*/ 0 h 8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67" h="874">
                        <a:moveTo>
                          <a:pt x="464" y="0"/>
                        </a:moveTo>
                        <a:lnTo>
                          <a:pt x="967" y="6"/>
                        </a:lnTo>
                        <a:lnTo>
                          <a:pt x="967" y="874"/>
                        </a:lnTo>
                        <a:lnTo>
                          <a:pt x="0" y="874"/>
                        </a:lnTo>
                        <a:lnTo>
                          <a:pt x="464" y="0"/>
                        </a:ln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62538" name="Group 2465">
                    <a:extLst>
                      <a:ext uri="{FF2B5EF4-FFF2-40B4-BE49-F238E27FC236}">
                        <a16:creationId xmlns:a16="http://schemas.microsoft.com/office/drawing/2014/main" id="{F7494663-196E-4F71-ACCE-2424C68EC506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55" y="670"/>
                    <a:ext cx="644" cy="650"/>
                    <a:chOff x="0" y="0"/>
                    <a:chExt cx="1612" cy="1627"/>
                  </a:xfrm>
                </p:grpSpPr>
                <p:sp>
                  <p:nvSpPr>
                    <p:cNvPr id="62539" name="Oval 2466">
                      <a:extLst>
                        <a:ext uri="{FF2B5EF4-FFF2-40B4-BE49-F238E27FC236}">
                          <a16:creationId xmlns:a16="http://schemas.microsoft.com/office/drawing/2014/main" id="{9B5EC350-17C0-4DC6-A50F-5DB415D98243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1612" cy="1627"/>
                    </a:xfrm>
                    <a:prstGeom prst="ellipse">
                      <a:avLst/>
                    </a:prstGeom>
                    <a:solidFill>
                      <a:srgbClr val="E2E2E2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540" name="FreeForm 2467">
                      <a:extLst>
                        <a:ext uri="{FF2B5EF4-FFF2-40B4-BE49-F238E27FC236}">
                          <a16:creationId xmlns:a16="http://schemas.microsoft.com/office/drawing/2014/main" id="{0FB8F725-62FE-4D91-8C74-04E022DAF45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80" y="1057"/>
                      <a:ext cx="280" cy="348"/>
                    </a:xfrm>
                    <a:custGeom>
                      <a:avLst/>
                      <a:gdLst>
                        <a:gd name="T0" fmla="*/ 0 w 280"/>
                        <a:gd name="T1" fmla="*/ 323 h 348"/>
                        <a:gd name="T2" fmla="*/ 107 w 280"/>
                        <a:gd name="T3" fmla="*/ 0 h 348"/>
                        <a:gd name="T4" fmla="*/ 175 w 280"/>
                        <a:gd name="T5" fmla="*/ 0 h 348"/>
                        <a:gd name="T6" fmla="*/ 280 w 280"/>
                        <a:gd name="T7" fmla="*/ 335 h 348"/>
                        <a:gd name="T8" fmla="*/ 145 w 280"/>
                        <a:gd name="T9" fmla="*/ 348 h 348"/>
                        <a:gd name="T10" fmla="*/ 0 w 280"/>
                        <a:gd name="T11" fmla="*/ 323 h 3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80" h="348">
                          <a:moveTo>
                            <a:pt x="0" y="323"/>
                          </a:moveTo>
                          <a:lnTo>
                            <a:pt x="107" y="0"/>
                          </a:lnTo>
                          <a:lnTo>
                            <a:pt x="175" y="0"/>
                          </a:lnTo>
                          <a:lnTo>
                            <a:pt x="280" y="335"/>
                          </a:lnTo>
                          <a:lnTo>
                            <a:pt x="145" y="348"/>
                          </a:lnTo>
                          <a:lnTo>
                            <a:pt x="0" y="323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541" name="FreeForm 2468">
                      <a:extLst>
                        <a:ext uri="{FF2B5EF4-FFF2-40B4-BE49-F238E27FC236}">
                          <a16:creationId xmlns:a16="http://schemas.microsoft.com/office/drawing/2014/main" id="{84B25B11-0267-4AB5-AE98-3ED1163472C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62" y="217"/>
                      <a:ext cx="290" cy="348"/>
                    </a:xfrm>
                    <a:custGeom>
                      <a:avLst/>
                      <a:gdLst>
                        <a:gd name="T0" fmla="*/ 0 w 290"/>
                        <a:gd name="T1" fmla="*/ 25 h 348"/>
                        <a:gd name="T2" fmla="*/ 115 w 290"/>
                        <a:gd name="T3" fmla="*/ 348 h 348"/>
                        <a:gd name="T4" fmla="*/ 185 w 290"/>
                        <a:gd name="T5" fmla="*/ 348 h 348"/>
                        <a:gd name="T6" fmla="*/ 290 w 290"/>
                        <a:gd name="T7" fmla="*/ 15 h 348"/>
                        <a:gd name="T8" fmla="*/ 150 w 290"/>
                        <a:gd name="T9" fmla="*/ 0 h 348"/>
                        <a:gd name="T10" fmla="*/ 0 w 290"/>
                        <a:gd name="T11" fmla="*/ 25 h 3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90" h="348">
                          <a:moveTo>
                            <a:pt x="0" y="25"/>
                          </a:moveTo>
                          <a:lnTo>
                            <a:pt x="115" y="348"/>
                          </a:lnTo>
                          <a:lnTo>
                            <a:pt x="185" y="348"/>
                          </a:lnTo>
                          <a:lnTo>
                            <a:pt x="290" y="15"/>
                          </a:lnTo>
                          <a:lnTo>
                            <a:pt x="150" y="0"/>
                          </a:lnTo>
                          <a:lnTo>
                            <a:pt x="0" y="25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542" name="FreeForm 2469">
                      <a:extLst>
                        <a:ext uri="{FF2B5EF4-FFF2-40B4-BE49-F238E27FC236}">
                          <a16:creationId xmlns:a16="http://schemas.microsoft.com/office/drawing/2014/main" id="{0B244185-4446-43C9-B735-AA3760284BC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47" y="662"/>
                      <a:ext cx="348" cy="283"/>
                    </a:xfrm>
                    <a:custGeom>
                      <a:avLst/>
                      <a:gdLst>
                        <a:gd name="T0" fmla="*/ 323 w 348"/>
                        <a:gd name="T1" fmla="*/ 0 h 283"/>
                        <a:gd name="T2" fmla="*/ 0 w 348"/>
                        <a:gd name="T3" fmla="*/ 113 h 283"/>
                        <a:gd name="T4" fmla="*/ 0 w 348"/>
                        <a:gd name="T5" fmla="*/ 180 h 283"/>
                        <a:gd name="T6" fmla="*/ 333 w 348"/>
                        <a:gd name="T7" fmla="*/ 283 h 283"/>
                        <a:gd name="T8" fmla="*/ 348 w 348"/>
                        <a:gd name="T9" fmla="*/ 148 h 283"/>
                        <a:gd name="T10" fmla="*/ 323 w 348"/>
                        <a:gd name="T11" fmla="*/ 0 h 2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48" h="283">
                          <a:moveTo>
                            <a:pt x="323" y="0"/>
                          </a:moveTo>
                          <a:lnTo>
                            <a:pt x="0" y="113"/>
                          </a:lnTo>
                          <a:lnTo>
                            <a:pt x="0" y="180"/>
                          </a:lnTo>
                          <a:lnTo>
                            <a:pt x="333" y="283"/>
                          </a:lnTo>
                          <a:lnTo>
                            <a:pt x="348" y="148"/>
                          </a:lnTo>
                          <a:lnTo>
                            <a:pt x="323" y="0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543" name="FreeForm 2470">
                      <a:extLst>
                        <a:ext uri="{FF2B5EF4-FFF2-40B4-BE49-F238E27FC236}">
                          <a16:creationId xmlns:a16="http://schemas.microsoft.com/office/drawing/2014/main" id="{066552AF-A7B6-4E47-8B0B-AAA7510B307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20" y="662"/>
                      <a:ext cx="347" cy="283"/>
                    </a:xfrm>
                    <a:custGeom>
                      <a:avLst/>
                      <a:gdLst>
                        <a:gd name="T0" fmla="*/ 25 w 347"/>
                        <a:gd name="T1" fmla="*/ 0 h 283"/>
                        <a:gd name="T2" fmla="*/ 347 w 347"/>
                        <a:gd name="T3" fmla="*/ 113 h 283"/>
                        <a:gd name="T4" fmla="*/ 347 w 347"/>
                        <a:gd name="T5" fmla="*/ 180 h 283"/>
                        <a:gd name="T6" fmla="*/ 15 w 347"/>
                        <a:gd name="T7" fmla="*/ 283 h 283"/>
                        <a:gd name="T8" fmla="*/ 0 w 347"/>
                        <a:gd name="T9" fmla="*/ 148 h 283"/>
                        <a:gd name="T10" fmla="*/ 25 w 347"/>
                        <a:gd name="T11" fmla="*/ 0 h 2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47" h="283">
                          <a:moveTo>
                            <a:pt x="25" y="0"/>
                          </a:moveTo>
                          <a:lnTo>
                            <a:pt x="347" y="113"/>
                          </a:lnTo>
                          <a:lnTo>
                            <a:pt x="347" y="180"/>
                          </a:lnTo>
                          <a:lnTo>
                            <a:pt x="15" y="283"/>
                          </a:lnTo>
                          <a:lnTo>
                            <a:pt x="0" y="148"/>
                          </a:lnTo>
                          <a:lnTo>
                            <a:pt x="25" y="0"/>
                          </a:lnTo>
                          <a:close/>
                        </a:path>
                      </a:pathLst>
                    </a:custGeom>
                    <a:solidFill>
                      <a:srgbClr val="E2E2E2"/>
                    </a:solidFill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544" name="Oval 2471">
                      <a:extLst>
                        <a:ext uri="{FF2B5EF4-FFF2-40B4-BE49-F238E27FC236}">
                          <a16:creationId xmlns:a16="http://schemas.microsoft.com/office/drawing/2014/main" id="{762B935F-820C-4565-AEBF-41C478EC01F8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17" y="212"/>
                      <a:ext cx="1165" cy="1180"/>
                    </a:xfrm>
                    <a:prstGeom prst="ellipse">
                      <a:avLst/>
                    </a:prstGeom>
                    <a:solidFill>
                      <a:srgbClr val="E2E2E2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grpSp>
                  <p:nvGrpSpPr>
                    <p:cNvPr id="62545" name="Group 2472">
                      <a:extLst>
                        <a:ext uri="{FF2B5EF4-FFF2-40B4-BE49-F238E27FC236}">
                          <a16:creationId xmlns:a16="http://schemas.microsoft.com/office/drawing/2014/main" id="{B17FCD21-DF48-46FD-800E-1A95100E4B9E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582" y="577"/>
                      <a:ext cx="443" cy="450"/>
                      <a:chOff x="0" y="0"/>
                      <a:chExt cx="443" cy="450"/>
                    </a:xfrm>
                  </p:grpSpPr>
                  <p:sp>
                    <p:nvSpPr>
                      <p:cNvPr id="62546" name="Oval 2473">
                        <a:extLst>
                          <a:ext uri="{FF2B5EF4-FFF2-40B4-BE49-F238E27FC236}">
                            <a16:creationId xmlns:a16="http://schemas.microsoft.com/office/drawing/2014/main" id="{7038EF6A-C502-42B3-9724-1587C52D2363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0" y="0"/>
                        <a:ext cx="443" cy="450"/>
                      </a:xfrm>
                      <a:prstGeom prst="ellipse">
                        <a:avLst/>
                      </a:prstGeom>
                      <a:solidFill>
                        <a:srgbClr val="E2E2E2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62547" name="Oval 2474">
                        <a:extLst>
                          <a:ext uri="{FF2B5EF4-FFF2-40B4-BE49-F238E27FC236}">
                            <a16:creationId xmlns:a16="http://schemas.microsoft.com/office/drawing/2014/main" id="{C7154B6F-9252-4D60-A6DC-028E3B97EE09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93" y="95"/>
                        <a:ext cx="250" cy="263"/>
                      </a:xfrm>
                      <a:prstGeom prst="ellipse">
                        <a:avLst/>
                      </a:prstGeom>
                      <a:solidFill>
                        <a:srgbClr val="E2E2E2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  <p:sp>
                <p:nvSpPr>
                  <p:cNvPr id="62548" name="FreeForm 2475">
                    <a:extLst>
                      <a:ext uri="{FF2B5EF4-FFF2-40B4-BE49-F238E27FC236}">
                        <a16:creationId xmlns:a16="http://schemas.microsoft.com/office/drawing/2014/main" id="{14EA5AB5-82E8-4AD2-935F-41EC6D3BF6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229"/>
                    <a:ext cx="176" cy="219"/>
                  </a:xfrm>
                  <a:custGeom>
                    <a:avLst/>
                    <a:gdLst>
                      <a:gd name="T0" fmla="*/ 137 w 623"/>
                      <a:gd name="T1" fmla="*/ 508 h 776"/>
                      <a:gd name="T2" fmla="*/ 110 w 623"/>
                      <a:gd name="T3" fmla="*/ 426 h 776"/>
                      <a:gd name="T4" fmla="*/ 82 w 623"/>
                      <a:gd name="T5" fmla="*/ 291 h 776"/>
                      <a:gd name="T6" fmla="*/ 82 w 623"/>
                      <a:gd name="T7" fmla="*/ 162 h 776"/>
                      <a:gd name="T8" fmla="*/ 101 w 623"/>
                      <a:gd name="T9" fmla="*/ 83 h 776"/>
                      <a:gd name="T10" fmla="*/ 152 w 623"/>
                      <a:gd name="T11" fmla="*/ 28 h 776"/>
                      <a:gd name="T12" fmla="*/ 249 w 623"/>
                      <a:gd name="T13" fmla="*/ 0 h 776"/>
                      <a:gd name="T14" fmla="*/ 345 w 623"/>
                      <a:gd name="T15" fmla="*/ 14 h 776"/>
                      <a:gd name="T16" fmla="*/ 418 w 623"/>
                      <a:gd name="T17" fmla="*/ 55 h 776"/>
                      <a:gd name="T18" fmla="*/ 488 w 623"/>
                      <a:gd name="T19" fmla="*/ 152 h 776"/>
                      <a:gd name="T20" fmla="*/ 558 w 623"/>
                      <a:gd name="T21" fmla="*/ 272 h 776"/>
                      <a:gd name="T22" fmla="*/ 613 w 623"/>
                      <a:gd name="T23" fmla="*/ 439 h 776"/>
                      <a:gd name="T24" fmla="*/ 623 w 623"/>
                      <a:gd name="T25" fmla="*/ 578 h 776"/>
                      <a:gd name="T26" fmla="*/ 608 w 623"/>
                      <a:gd name="T27" fmla="*/ 694 h 776"/>
                      <a:gd name="T28" fmla="*/ 558 w 623"/>
                      <a:gd name="T29" fmla="*/ 749 h 776"/>
                      <a:gd name="T30" fmla="*/ 469 w 623"/>
                      <a:gd name="T31" fmla="*/ 776 h 776"/>
                      <a:gd name="T32" fmla="*/ 363 w 623"/>
                      <a:gd name="T33" fmla="*/ 772 h 776"/>
                      <a:gd name="T34" fmla="*/ 277 w 623"/>
                      <a:gd name="T35" fmla="*/ 703 h 776"/>
                      <a:gd name="T36" fmla="*/ 207 w 623"/>
                      <a:gd name="T37" fmla="*/ 624 h 776"/>
                      <a:gd name="T38" fmla="*/ 192 w 623"/>
                      <a:gd name="T39" fmla="*/ 597 h 776"/>
                      <a:gd name="T40" fmla="*/ 40 w 623"/>
                      <a:gd name="T41" fmla="*/ 694 h 776"/>
                      <a:gd name="T42" fmla="*/ 4 w 623"/>
                      <a:gd name="T43" fmla="*/ 694 h 776"/>
                      <a:gd name="T44" fmla="*/ 0 w 623"/>
                      <a:gd name="T45" fmla="*/ 665 h 776"/>
                      <a:gd name="T46" fmla="*/ 152 w 623"/>
                      <a:gd name="T47" fmla="*/ 536 h 776"/>
                      <a:gd name="T48" fmla="*/ 137 w 623"/>
                      <a:gd name="T49" fmla="*/ 508 h 7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623" h="776">
                        <a:moveTo>
                          <a:pt x="137" y="508"/>
                        </a:moveTo>
                        <a:lnTo>
                          <a:pt x="110" y="426"/>
                        </a:lnTo>
                        <a:lnTo>
                          <a:pt x="82" y="291"/>
                        </a:lnTo>
                        <a:lnTo>
                          <a:pt x="82" y="162"/>
                        </a:lnTo>
                        <a:lnTo>
                          <a:pt x="101" y="83"/>
                        </a:lnTo>
                        <a:lnTo>
                          <a:pt x="152" y="28"/>
                        </a:lnTo>
                        <a:lnTo>
                          <a:pt x="249" y="0"/>
                        </a:lnTo>
                        <a:lnTo>
                          <a:pt x="345" y="14"/>
                        </a:lnTo>
                        <a:lnTo>
                          <a:pt x="418" y="55"/>
                        </a:lnTo>
                        <a:lnTo>
                          <a:pt x="488" y="152"/>
                        </a:lnTo>
                        <a:lnTo>
                          <a:pt x="558" y="272"/>
                        </a:lnTo>
                        <a:lnTo>
                          <a:pt x="613" y="439"/>
                        </a:lnTo>
                        <a:lnTo>
                          <a:pt x="623" y="578"/>
                        </a:lnTo>
                        <a:lnTo>
                          <a:pt x="608" y="694"/>
                        </a:lnTo>
                        <a:lnTo>
                          <a:pt x="558" y="749"/>
                        </a:lnTo>
                        <a:lnTo>
                          <a:pt x="469" y="776"/>
                        </a:lnTo>
                        <a:lnTo>
                          <a:pt x="363" y="772"/>
                        </a:lnTo>
                        <a:lnTo>
                          <a:pt x="277" y="703"/>
                        </a:lnTo>
                        <a:lnTo>
                          <a:pt x="207" y="624"/>
                        </a:lnTo>
                        <a:lnTo>
                          <a:pt x="192" y="597"/>
                        </a:lnTo>
                        <a:lnTo>
                          <a:pt x="40" y="694"/>
                        </a:lnTo>
                        <a:lnTo>
                          <a:pt x="4" y="694"/>
                        </a:lnTo>
                        <a:lnTo>
                          <a:pt x="0" y="665"/>
                        </a:lnTo>
                        <a:lnTo>
                          <a:pt x="152" y="536"/>
                        </a:lnTo>
                        <a:lnTo>
                          <a:pt x="137" y="508"/>
                        </a:ln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62549" name="Line 2476">
                <a:extLst>
                  <a:ext uri="{FF2B5EF4-FFF2-40B4-BE49-F238E27FC236}">
                    <a16:creationId xmlns:a16="http://schemas.microsoft.com/office/drawing/2014/main" id="{B560875E-9523-4F21-9700-F1082C92A6B6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H="1" flipV="1">
                <a:off x="1453" y="358"/>
                <a:ext cx="259" cy="15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550" name="Text Box 2477">
                <a:extLst>
                  <a:ext uri="{FF2B5EF4-FFF2-40B4-BE49-F238E27FC236}">
                    <a16:creationId xmlns:a16="http://schemas.microsoft.com/office/drawing/2014/main" id="{A64396D0-7034-4E2A-BC4C-8B7CE8E67ADD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2230" y="1261"/>
                <a:ext cx="357" cy="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algn="just"/>
                <a:r>
                  <a:rPr lang="en-US" altLang="zh-CN" sz="1600" b="1" i="1">
                    <a:latin typeface="Times New Roman" panose="02020603050405020304" pitchFamily="18" charset="0"/>
                  </a:rPr>
                  <a:t>B</a:t>
                </a:r>
                <a:endParaRPr lang="en-US" altLang="zh-CN" sz="1600" b="1"/>
              </a:p>
            </p:txBody>
          </p:sp>
          <p:sp>
            <p:nvSpPr>
              <p:cNvPr id="62551" name="Line 2478">
                <a:extLst>
                  <a:ext uri="{FF2B5EF4-FFF2-40B4-BE49-F238E27FC236}">
                    <a16:creationId xmlns:a16="http://schemas.microsoft.com/office/drawing/2014/main" id="{678CBEEF-13D3-4433-8C94-0243531100BF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rot="1800000">
                <a:off x="396" y="320"/>
                <a:ext cx="527" cy="86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stealth" w="sm" len="lg"/>
                <a:tailEnd type="stealth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552" name="Text Box 2479">
                <a:extLst>
                  <a:ext uri="{FF2B5EF4-FFF2-40B4-BE49-F238E27FC236}">
                    <a16:creationId xmlns:a16="http://schemas.microsoft.com/office/drawing/2014/main" id="{4E88F337-2CAF-4222-9C24-FD0544A84F76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402" y="532"/>
                <a:ext cx="346" cy="3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36000" tIns="0" rIns="0" bIns="0"/>
              <a:lstStyle/>
              <a:p>
                <a:pPr lvl="1"/>
                <a:r>
                  <a:rPr lang="en-US" altLang="zh-CN" sz="1600" b="1" i="1">
                    <a:latin typeface="Times New Roman" panose="02020603050405020304" pitchFamily="18" charset="0"/>
                  </a:rPr>
                  <a:t>h</a:t>
                </a:r>
                <a:endParaRPr lang="en-US" altLang="zh-CN" sz="1600" b="1" i="1">
                  <a:latin typeface="Times New Roman" panose="02020603050405020304" pitchFamily="18" charset="0"/>
                  <a:ea typeface="楷体_GB2312" pitchFamily="49" charset="-122"/>
                </a:endParaRPr>
              </a:p>
              <a:p>
                <a:endParaRPr lang="en-US" altLang="zh-CN" sz="1600" b="1" i="1">
                  <a:latin typeface="Times New Roman" panose="02020603050405020304" pitchFamily="18" charset="0"/>
                  <a:ea typeface="楷体_GB2312" pitchFamily="49" charset="-122"/>
                </a:endParaRPr>
              </a:p>
              <a:p>
                <a:r>
                  <a:rPr lang="en-US" altLang="zh-CN" sz="1600" b="1">
                    <a:latin typeface="Arial Narrow" panose="020B0606020202030204" pitchFamily="34" charset="0"/>
                    <a:ea typeface="楷体_GB2312" pitchFamily="49" charset="-122"/>
                  </a:rPr>
                  <a:t>	</a:t>
                </a:r>
              </a:p>
              <a:p>
                <a:endParaRPr lang="en-US" altLang="zh-CN" sz="1600" b="1"/>
              </a:p>
            </p:txBody>
          </p:sp>
          <p:sp>
            <p:nvSpPr>
              <p:cNvPr id="62553" name="Text Box 2480">
                <a:extLst>
                  <a:ext uri="{FF2B5EF4-FFF2-40B4-BE49-F238E27FC236}">
                    <a16:creationId xmlns:a16="http://schemas.microsoft.com/office/drawing/2014/main" id="{212D94A2-09F5-4F38-8675-D190B5C38722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2090" y="1581"/>
                <a:ext cx="677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36000" tIns="0" rIns="0" bIns="0"/>
              <a:lstStyle/>
              <a:p>
                <a:pPr algn="just"/>
                <a:r>
                  <a:rPr lang="zh-CN" altLang="en-US" sz="1600" b="1">
                    <a:latin typeface="Times New Roman" panose="02020603050405020304" pitchFamily="18" charset="0"/>
                  </a:rPr>
                  <a:t>图</a:t>
                </a:r>
                <a:r>
                  <a:rPr lang="en-US" altLang="zh-CN" sz="1600" b="1">
                    <a:latin typeface="Times New Roman" panose="02020603050405020304" pitchFamily="18" charset="0"/>
                  </a:rPr>
                  <a:t>22</a:t>
                </a:r>
                <a:endParaRPr lang="en-US" altLang="zh-CN" sz="1600" b="1"/>
              </a:p>
            </p:txBody>
          </p:sp>
          <p:sp>
            <p:nvSpPr>
              <p:cNvPr id="62554" name="Line 2485">
                <a:extLst>
                  <a:ext uri="{FF2B5EF4-FFF2-40B4-BE49-F238E27FC236}">
                    <a16:creationId xmlns:a16="http://schemas.microsoft.com/office/drawing/2014/main" id="{68534448-3E95-4E18-BC12-EC32242D7BAF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H="1">
                <a:off x="3571" y="855"/>
                <a:ext cx="298" cy="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555" name="Text Box 2486">
                <a:extLst>
                  <a:ext uri="{FF2B5EF4-FFF2-40B4-BE49-F238E27FC236}">
                    <a16:creationId xmlns:a16="http://schemas.microsoft.com/office/drawing/2014/main" id="{29D5EDE1-30A5-4B97-B02C-2DEF0F4FD833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3561" y="519"/>
                <a:ext cx="347" cy="3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36000" tIns="0" rIns="0" bIns="0"/>
              <a:lstStyle/>
              <a:p>
                <a:r>
                  <a:rPr lang="en-US" altLang="zh-CN" sz="1600" b="1" i="1">
                    <a:latin typeface="Book Antiqua" panose="02040602050305030304" pitchFamily="18" charset="0"/>
                  </a:rPr>
                  <a:t>v</a:t>
                </a:r>
                <a:r>
                  <a:rPr lang="en-US" altLang="zh-CN" sz="1600" b="1">
                    <a:latin typeface="Arial Narrow" panose="020B0606020202030204" pitchFamily="34" charset="0"/>
                    <a:ea typeface="楷体_GB2312" pitchFamily="49" charset="-122"/>
                  </a:rPr>
                  <a:t>	</a:t>
                </a:r>
              </a:p>
              <a:p>
                <a:endParaRPr lang="en-US" altLang="zh-CN" sz="1600" b="1"/>
              </a:p>
            </p:txBody>
          </p:sp>
          <p:sp>
            <p:nvSpPr>
              <p:cNvPr id="62556" name="Text Box 2487">
                <a:extLst>
                  <a:ext uri="{FF2B5EF4-FFF2-40B4-BE49-F238E27FC236}">
                    <a16:creationId xmlns:a16="http://schemas.microsoft.com/office/drawing/2014/main" id="{9D3DB6AE-D4A3-4A6D-A726-CEA01DC19A0D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4188" y="1239"/>
                <a:ext cx="357" cy="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algn="just"/>
                <a:r>
                  <a:rPr lang="en-US" altLang="zh-CN" sz="1600" b="1" i="1">
                    <a:latin typeface="Times New Roman" panose="02020603050405020304" pitchFamily="18" charset="0"/>
                  </a:rPr>
                  <a:t>A</a:t>
                </a:r>
                <a:endParaRPr lang="en-US" altLang="zh-CN" sz="1600" b="1"/>
              </a:p>
            </p:txBody>
          </p:sp>
          <p:sp>
            <p:nvSpPr>
              <p:cNvPr id="62557" name="Line 2435">
                <a:extLst>
                  <a:ext uri="{FF2B5EF4-FFF2-40B4-BE49-F238E27FC236}">
                    <a16:creationId xmlns:a16="http://schemas.microsoft.com/office/drawing/2014/main" id="{58BB12A2-2974-4D2D-833A-F83E8C3A3E5E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2326" y="1261"/>
                <a:ext cx="1956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558" name="Text Box 2491">
                <a:extLst>
                  <a:ext uri="{FF2B5EF4-FFF2-40B4-BE49-F238E27FC236}">
                    <a16:creationId xmlns:a16="http://schemas.microsoft.com/office/drawing/2014/main" id="{374A50D5-673B-4A55-AD26-E139F753B6FC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534" y="0"/>
                <a:ext cx="357" cy="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algn="just"/>
                <a:r>
                  <a:rPr lang="en-US" altLang="zh-CN" sz="1600" b="1" i="1">
                    <a:latin typeface="Times New Roman" panose="02020603050405020304" pitchFamily="18" charset="0"/>
                  </a:rPr>
                  <a:t>C</a:t>
                </a:r>
                <a:endParaRPr lang="en-US" altLang="zh-CN" sz="1600" b="1"/>
              </a:p>
            </p:txBody>
          </p:sp>
          <p:sp>
            <p:nvSpPr>
              <p:cNvPr id="62559" name="Line 2492">
                <a:extLst>
                  <a:ext uri="{FF2B5EF4-FFF2-40B4-BE49-F238E27FC236}">
                    <a16:creationId xmlns:a16="http://schemas.microsoft.com/office/drawing/2014/main" id="{FE1FD137-FB5F-4012-B352-00DA489862F4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0" y="281"/>
                <a:ext cx="67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560" name="Text Box 2549">
                <a:extLst>
                  <a:ext uri="{FF2B5EF4-FFF2-40B4-BE49-F238E27FC236}">
                    <a16:creationId xmlns:a16="http://schemas.microsoft.com/office/drawing/2014/main" id="{40B2522A-1D1A-43EB-B549-DA937EC61003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1510" y="142"/>
                <a:ext cx="347" cy="3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36000" tIns="0" rIns="0" bIns="0"/>
              <a:lstStyle/>
              <a:p>
                <a:r>
                  <a:rPr lang="en-US" altLang="zh-CN" sz="1600" b="1" i="1">
                    <a:latin typeface="Book Antiqua" panose="02040602050305030304" pitchFamily="18" charset="0"/>
                  </a:rPr>
                  <a:t>v</a:t>
                </a:r>
                <a:r>
                  <a:rPr lang="en-US" altLang="zh-CN" sz="1600" b="1">
                    <a:latin typeface="Arial Narrow" panose="020B0606020202030204" pitchFamily="34" charset="0"/>
                    <a:ea typeface="楷体_GB2312" pitchFamily="49" charset="-122"/>
                  </a:rPr>
                  <a:t>	</a:t>
                </a:r>
              </a:p>
              <a:p>
                <a:endParaRPr lang="en-US" altLang="zh-CN" sz="1600" b="1"/>
              </a:p>
            </p:txBody>
          </p:sp>
        </p:grpSp>
        <p:sp>
          <p:nvSpPr>
            <p:cNvPr id="62561" name="Oval 2812">
              <a:extLst>
                <a:ext uri="{FF2B5EF4-FFF2-40B4-BE49-F238E27FC236}">
                  <a16:creationId xmlns:a16="http://schemas.microsoft.com/office/drawing/2014/main" id="{B5D385CC-BAA3-48CD-8FA5-2C73D9BC12F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318" y="1220"/>
              <a:ext cx="46" cy="5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562" name="Oval 2813">
              <a:extLst>
                <a:ext uri="{FF2B5EF4-FFF2-40B4-BE49-F238E27FC236}">
                  <a16:creationId xmlns:a16="http://schemas.microsoft.com/office/drawing/2014/main" id="{03E4C392-893C-4802-9C0B-F004CA405C4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236" y="1232"/>
              <a:ext cx="46" cy="5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563" name="Oval 2814">
              <a:extLst>
                <a:ext uri="{FF2B5EF4-FFF2-40B4-BE49-F238E27FC236}">
                  <a16:creationId xmlns:a16="http://schemas.microsoft.com/office/drawing/2014/main" id="{45BCDAC6-6741-4653-951E-6CCD61FDF9C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32" y="253"/>
              <a:ext cx="46" cy="5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2564" name="Rectangle 100">
            <a:extLst>
              <a:ext uri="{FF2B5EF4-FFF2-40B4-BE49-F238E27FC236}">
                <a16:creationId xmlns:a16="http://schemas.microsoft.com/office/drawing/2014/main" id="{F9B34463-E6AA-43C5-92A5-F884C28F6A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5300663"/>
            <a:ext cx="7343775" cy="119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>
              <a:spcBef>
                <a:spcPct val="50000"/>
              </a:spcBef>
            </a:pPr>
            <a:r>
              <a:rPr lang="zh-CN" altLang="en-US" sz="1800" b="1">
                <a:latin typeface="Times New Roman" panose="02020603050405020304" pitchFamily="18" charset="0"/>
              </a:rPr>
              <a:t>（</a:t>
            </a:r>
            <a:r>
              <a:rPr lang="en-US" altLang="zh-CN" sz="1800">
                <a:latin typeface="Times New Roman" panose="02020603050405020304" pitchFamily="18" charset="0"/>
              </a:rPr>
              <a:t>1</a:t>
            </a:r>
            <a:r>
              <a:rPr lang="zh-CN" altLang="en-US" sz="1800" b="1">
                <a:latin typeface="Times New Roman" panose="02020603050405020304" pitchFamily="18" charset="0"/>
              </a:rPr>
              <a:t>）汽车在</a:t>
            </a:r>
            <a:r>
              <a:rPr lang="en-US" altLang="zh-CN" sz="1800" i="1">
                <a:latin typeface="Times New Roman" panose="02020603050405020304" pitchFamily="18" charset="0"/>
              </a:rPr>
              <a:t>AB</a:t>
            </a:r>
            <a:r>
              <a:rPr lang="zh-CN" altLang="en-US" sz="1800" b="1">
                <a:latin typeface="Times New Roman" panose="02020603050405020304" pitchFamily="18" charset="0"/>
              </a:rPr>
              <a:t>段运动时牵引力的功率</a:t>
            </a:r>
            <a:r>
              <a:rPr lang="en-US" altLang="zh-CN" sz="1800" i="1">
                <a:latin typeface="Times New Roman" panose="02020603050405020304" pitchFamily="18" charset="0"/>
              </a:rPr>
              <a:t>P</a:t>
            </a:r>
            <a:r>
              <a:rPr lang="zh-CN" altLang="en-US" sz="1800">
                <a:latin typeface="宋体" panose="02010600030101010101" pitchFamily="2" charset="-122"/>
              </a:rPr>
              <a:t>＝</a:t>
            </a:r>
            <a:r>
              <a:rPr lang="zh-CN" altLang="en-US" sz="1800" u="sng">
                <a:latin typeface="Times New Roman" panose="02020603050405020304" pitchFamily="18" charset="0"/>
              </a:rPr>
              <a:t>                </a:t>
            </a:r>
            <a:r>
              <a:rPr lang="zh-CN" altLang="en-US" sz="1800" b="1">
                <a:latin typeface="Times New Roman" panose="02020603050405020304" pitchFamily="18" charset="0"/>
              </a:rPr>
              <a:t>；</a:t>
            </a:r>
          </a:p>
          <a:p>
            <a:pPr>
              <a:spcBef>
                <a:spcPct val="50000"/>
              </a:spcBef>
            </a:pPr>
            <a:r>
              <a:rPr lang="zh-CN" altLang="en-US" sz="1800" b="1">
                <a:latin typeface="Times New Roman" panose="02020603050405020304" pitchFamily="18" charset="0"/>
              </a:rPr>
              <a:t>        （</a:t>
            </a:r>
            <a:r>
              <a:rPr lang="en-US" altLang="zh-CN" sz="1800">
                <a:latin typeface="Times New Roman" panose="02020603050405020304" pitchFamily="18" charset="0"/>
              </a:rPr>
              <a:t>2</a:t>
            </a:r>
            <a:r>
              <a:rPr lang="zh-CN" altLang="en-US" sz="1800" b="1">
                <a:latin typeface="Times New Roman" panose="02020603050405020304" pitchFamily="18" charset="0"/>
              </a:rPr>
              <a:t>）汽车所装沙石的质量； </a:t>
            </a:r>
          </a:p>
          <a:p>
            <a:pPr>
              <a:spcBef>
                <a:spcPct val="50000"/>
              </a:spcBef>
            </a:pPr>
            <a:r>
              <a:rPr lang="zh-CN" altLang="en-US" sz="1800" b="1">
                <a:latin typeface="Times New Roman" panose="02020603050405020304" pitchFamily="18" charset="0"/>
              </a:rPr>
              <a:t>        （</a:t>
            </a:r>
            <a:r>
              <a:rPr lang="en-US" altLang="zh-CN" sz="1800">
                <a:latin typeface="Times New Roman" panose="02020603050405020304" pitchFamily="18" charset="0"/>
              </a:rPr>
              <a:t>3</a:t>
            </a:r>
            <a:r>
              <a:rPr lang="zh-CN" altLang="en-US" sz="1800" b="1">
                <a:latin typeface="Times New Roman" panose="02020603050405020304" pitchFamily="18" charset="0"/>
              </a:rPr>
              <a:t>）</a:t>
            </a:r>
            <a:r>
              <a:rPr lang="zh-CN" altLang="en-US" sz="1800" b="1">
                <a:latin typeface="宋体" panose="02010600030101010101" pitchFamily="2" charset="-122"/>
              </a:rPr>
              <a:t>汽车沿斜坡</a:t>
            </a:r>
            <a:r>
              <a:rPr lang="en-US" altLang="zh-CN" sz="1800" i="1">
                <a:latin typeface="Times New Roman" panose="02020603050405020304" pitchFamily="18" charset="0"/>
              </a:rPr>
              <a:t>BC</a:t>
            </a:r>
            <a:r>
              <a:rPr lang="zh-CN" altLang="en-US" sz="1800" b="1">
                <a:latin typeface="宋体" panose="02010600030101010101" pitchFamily="2" charset="-122"/>
              </a:rPr>
              <a:t>段运动时所受的摩擦力。</a:t>
            </a:r>
          </a:p>
        </p:txBody>
      </p:sp>
      <p:grpSp>
        <p:nvGrpSpPr>
          <p:cNvPr id="62565" name="Group 101">
            <a:extLst>
              <a:ext uri="{FF2B5EF4-FFF2-40B4-BE49-F238E27FC236}">
                <a16:creationId xmlns:a16="http://schemas.microsoft.com/office/drawing/2014/main" id="{C7002C90-9CD3-46FC-AFC8-C292CE19D606}"/>
              </a:ext>
            </a:extLst>
          </p:cNvPr>
          <p:cNvGrpSpPr>
            <a:grpSpLocks/>
          </p:cNvGrpSpPr>
          <p:nvPr/>
        </p:nvGrpSpPr>
        <p:grpSpPr bwMode="auto">
          <a:xfrm>
            <a:off x="2195513" y="2420938"/>
            <a:ext cx="5472112" cy="2447925"/>
            <a:chOff x="3100" y="13581"/>
            <a:chExt cx="5706" cy="2118"/>
          </a:xfrm>
        </p:grpSpPr>
        <p:sp>
          <p:nvSpPr>
            <p:cNvPr id="62566" name="Text Box 2528">
              <a:extLst>
                <a:ext uri="{FF2B5EF4-FFF2-40B4-BE49-F238E27FC236}">
                  <a16:creationId xmlns:a16="http://schemas.microsoft.com/office/drawing/2014/main" id="{630DADB6-F765-4D06-89B1-6C4EDE4D7545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6174" y="13581"/>
              <a:ext cx="320" cy="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ctr">
                <a:lnSpc>
                  <a:spcPct val="120000"/>
                </a:lnSpc>
              </a:pPr>
              <a:r>
                <a:rPr lang="en-US" altLang="zh-CN" sz="1800" b="1" i="1">
                  <a:latin typeface="Book Antiqua" panose="02040602050305030304" pitchFamily="18" charset="0"/>
                  <a:ea typeface="华文中宋" panose="02010600040101010101" pitchFamily="2" charset="-122"/>
                </a:rPr>
                <a:t>v</a:t>
              </a:r>
              <a:endParaRPr lang="en-US" altLang="zh-CN" sz="1800" b="1"/>
            </a:p>
          </p:txBody>
        </p:sp>
        <p:grpSp>
          <p:nvGrpSpPr>
            <p:cNvPr id="62567" name="Group 820">
              <a:extLst>
                <a:ext uri="{FF2B5EF4-FFF2-40B4-BE49-F238E27FC236}">
                  <a16:creationId xmlns:a16="http://schemas.microsoft.com/office/drawing/2014/main" id="{844FCF23-C63A-40B1-B34F-78FE37976F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00" y="13633"/>
              <a:ext cx="5706" cy="2066"/>
              <a:chOff x="0" y="0"/>
              <a:chExt cx="5706" cy="2066"/>
            </a:xfrm>
          </p:grpSpPr>
          <p:grpSp>
            <p:nvGrpSpPr>
              <p:cNvPr id="62568" name="Group 807">
                <a:extLst>
                  <a:ext uri="{FF2B5EF4-FFF2-40B4-BE49-F238E27FC236}">
                    <a16:creationId xmlns:a16="http://schemas.microsoft.com/office/drawing/2014/main" id="{8B9E222E-3891-47D9-95F6-02DA4C9659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25" y="73"/>
                <a:ext cx="2581" cy="1957"/>
                <a:chOff x="0" y="0"/>
                <a:chExt cx="2581" cy="1957"/>
              </a:xfrm>
            </p:grpSpPr>
            <p:sp>
              <p:nvSpPr>
                <p:cNvPr id="62569" name="Text Box 2544">
                  <a:extLst>
                    <a:ext uri="{FF2B5EF4-FFF2-40B4-BE49-F238E27FC236}">
                      <a16:creationId xmlns:a16="http://schemas.microsoft.com/office/drawing/2014/main" id="{3DC62271-911F-4B00-830D-6162557B0E5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32" y="1648"/>
                  <a:ext cx="630" cy="30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pPr algn="just"/>
                  <a:r>
                    <a:rPr lang="zh-CN" altLang="en-US" sz="1800" b="1">
                      <a:latin typeface="Times New Roman" panose="02020603050405020304" pitchFamily="18" charset="0"/>
                    </a:rPr>
                    <a:t>图</a:t>
                  </a:r>
                  <a:r>
                    <a:rPr lang="en-US" altLang="zh-CN" sz="1800" b="1">
                      <a:latin typeface="Times New Roman" panose="02020603050405020304" pitchFamily="18" charset="0"/>
                    </a:rPr>
                    <a:t>24</a:t>
                  </a:r>
                </a:p>
                <a:p>
                  <a:endParaRPr lang="en-US" altLang="zh-CN" sz="1800" b="1"/>
                </a:p>
              </p:txBody>
            </p:sp>
            <p:sp>
              <p:nvSpPr>
                <p:cNvPr id="62570" name="Line 2527">
                  <a:extLst>
                    <a:ext uri="{FF2B5EF4-FFF2-40B4-BE49-F238E27FC236}">
                      <a16:creationId xmlns:a16="http://schemas.microsoft.com/office/drawing/2014/main" id="{68BB822F-101E-4C06-B78B-6B94556B62E1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rot="5400000" flipH="1">
                  <a:off x="-407" y="717"/>
                  <a:ext cx="1435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sm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571" name="Line 2525">
                  <a:extLst>
                    <a:ext uri="{FF2B5EF4-FFF2-40B4-BE49-F238E27FC236}">
                      <a16:creationId xmlns:a16="http://schemas.microsoft.com/office/drawing/2014/main" id="{0A8A4FF8-EC32-41F4-9811-6F2FFAE12974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14" y="1431"/>
                  <a:ext cx="2091" cy="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sm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572" name="Text Box 2526">
                  <a:extLst>
                    <a:ext uri="{FF2B5EF4-FFF2-40B4-BE49-F238E27FC236}">
                      <a16:creationId xmlns:a16="http://schemas.microsoft.com/office/drawing/2014/main" id="{DD5F8274-6584-4308-A236-D09571A080BA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284" y="1378"/>
                  <a:ext cx="297" cy="3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1800" b="1" i="1">
                      <a:latin typeface="Times New Roman" panose="02020603050405020304" pitchFamily="18" charset="0"/>
                    </a:rPr>
                    <a:t>t</a:t>
                  </a:r>
                  <a:endParaRPr lang="en-US" altLang="zh-CN" sz="1800" b="1"/>
                </a:p>
              </p:txBody>
            </p:sp>
            <p:sp>
              <p:nvSpPr>
                <p:cNvPr id="62573" name="Text Box 2529">
                  <a:extLst>
                    <a:ext uri="{FF2B5EF4-FFF2-40B4-BE49-F238E27FC236}">
                      <a16:creationId xmlns:a16="http://schemas.microsoft.com/office/drawing/2014/main" id="{2F785719-12EF-4322-9187-48B71905DACB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40" y="1359"/>
                  <a:ext cx="272" cy="28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1800" b="1" i="1">
                      <a:latin typeface="Times New Roman" panose="02020603050405020304" pitchFamily="18" charset="0"/>
                    </a:rPr>
                    <a:t>O</a:t>
                  </a:r>
                  <a:endParaRPr lang="en-US" altLang="zh-CN" sz="1800" b="1"/>
                </a:p>
              </p:txBody>
            </p:sp>
            <p:sp>
              <p:nvSpPr>
                <p:cNvPr id="62574" name="Text Box 2530">
                  <a:extLst>
                    <a:ext uri="{FF2B5EF4-FFF2-40B4-BE49-F238E27FC236}">
                      <a16:creationId xmlns:a16="http://schemas.microsoft.com/office/drawing/2014/main" id="{DE19047F-F947-49E5-8C77-40DEC3DB3201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999" y="1377"/>
                  <a:ext cx="434" cy="5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1800" b="1" i="1">
                      <a:latin typeface="Times New Roman" panose="02020603050405020304" pitchFamily="18" charset="0"/>
                    </a:rPr>
                    <a:t>t</a:t>
                  </a:r>
                  <a:r>
                    <a:rPr lang="en-US" altLang="zh-CN" sz="1800" b="1" baseline="-25000">
                      <a:latin typeface="Times New Roman" panose="02020603050405020304" pitchFamily="18" charset="0"/>
                    </a:rPr>
                    <a:t>1</a:t>
                  </a:r>
                </a:p>
                <a:p>
                  <a:endParaRPr lang="en-US" altLang="zh-CN" sz="1800" b="1"/>
                </a:p>
              </p:txBody>
            </p:sp>
            <p:sp>
              <p:nvSpPr>
                <p:cNvPr id="62575" name="Text Box 2531">
                  <a:extLst>
                    <a:ext uri="{FF2B5EF4-FFF2-40B4-BE49-F238E27FC236}">
                      <a16:creationId xmlns:a16="http://schemas.microsoft.com/office/drawing/2014/main" id="{7AC0EDC9-A979-493B-A59C-7E145B1151C7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886" y="1382"/>
                  <a:ext cx="434" cy="4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1800" b="1" i="1">
                      <a:latin typeface="Times New Roman" panose="02020603050405020304" pitchFamily="18" charset="0"/>
                    </a:rPr>
                    <a:t>t</a:t>
                  </a:r>
                  <a:r>
                    <a:rPr lang="en-US" altLang="zh-CN" sz="1800" b="1" baseline="-25000">
                      <a:latin typeface="Times New Roman" panose="02020603050405020304" pitchFamily="18" charset="0"/>
                    </a:rPr>
                    <a:t>2</a:t>
                  </a:r>
                </a:p>
                <a:p>
                  <a:endParaRPr lang="en-US" altLang="zh-CN" sz="1800" b="1"/>
                </a:p>
              </p:txBody>
            </p:sp>
            <p:sp>
              <p:nvSpPr>
                <p:cNvPr id="62576" name="Oval 2532">
                  <a:extLst>
                    <a:ext uri="{FF2B5EF4-FFF2-40B4-BE49-F238E27FC236}">
                      <a16:creationId xmlns:a16="http://schemas.microsoft.com/office/drawing/2014/main" id="{CD4364BC-374F-4841-83FC-EC8486540767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060" y="1409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577" name="Oval 2533">
                  <a:extLst>
                    <a:ext uri="{FF2B5EF4-FFF2-40B4-BE49-F238E27FC236}">
                      <a16:creationId xmlns:a16="http://schemas.microsoft.com/office/drawing/2014/main" id="{8FE2067B-DDCD-4861-8E28-EEF8E02D6972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929" y="1407"/>
                  <a:ext cx="49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cxnSp>
              <p:nvCxnSpPr>
                <p:cNvPr id="62578" name="AutoShape 2582">
                  <a:extLst>
                    <a:ext uri="{FF2B5EF4-FFF2-40B4-BE49-F238E27FC236}">
                      <a16:creationId xmlns:a16="http://schemas.microsoft.com/office/drawing/2014/main" id="{C9FA8814-CB18-44B6-AD64-78D85E39E6DF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324" y="534"/>
                  <a:ext cx="748" cy="0"/>
                </a:xfrm>
                <a:prstGeom prst="straightConnector1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2579" name="AutoShape 2583">
                  <a:extLst>
                    <a:ext uri="{FF2B5EF4-FFF2-40B4-BE49-F238E27FC236}">
                      <a16:creationId xmlns:a16="http://schemas.microsoft.com/office/drawing/2014/main" id="{36689171-BC21-44B1-A991-584A985ECB50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1070" y="755"/>
                  <a:ext cx="893" cy="0"/>
                </a:xfrm>
                <a:prstGeom prst="straightConnector1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2580" name="AutoShape 2584">
                  <a:extLst>
                    <a:ext uri="{FF2B5EF4-FFF2-40B4-BE49-F238E27FC236}">
                      <a16:creationId xmlns:a16="http://schemas.microsoft.com/office/drawing/2014/main" id="{A1FD0CF0-3914-4748-8178-3BBB220AB033}"/>
                    </a:ext>
                  </a:extLst>
                </p:cNvPr>
                <p:cNvCxnSpPr>
                  <a:cxnSpLocks noChangeAspect="1" noChangeShapeType="1"/>
                </p:cNvCxnSpPr>
                <p:nvPr/>
              </p:nvCxnSpPr>
              <p:spPr bwMode="auto">
                <a:xfrm>
                  <a:off x="1072" y="546"/>
                  <a:ext cx="9" cy="89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62581" name="Text Box 2590">
                  <a:extLst>
                    <a:ext uri="{FF2B5EF4-FFF2-40B4-BE49-F238E27FC236}">
                      <a16:creationId xmlns:a16="http://schemas.microsoft.com/office/drawing/2014/main" id="{2D48CF3A-0507-412D-B35B-0FA9AF452EA9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80" y="570"/>
                  <a:ext cx="299" cy="29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1800" b="1" i="1">
                      <a:latin typeface="Book Antiqua" panose="02040602050305030304" pitchFamily="18" charset="0"/>
                      <a:ea typeface="华文中宋" panose="02010600040101010101" pitchFamily="2" charset="-122"/>
                    </a:rPr>
                    <a:t>v</a:t>
                  </a:r>
                  <a:r>
                    <a:rPr lang="en-US" altLang="zh-CN" sz="1800" b="1" baseline="-25000">
                      <a:latin typeface="Times New Roman" panose="02020603050405020304" pitchFamily="18" charset="0"/>
                      <a:ea typeface="华文中宋" panose="02010600040101010101" pitchFamily="2" charset="-122"/>
                    </a:rPr>
                    <a:t>2</a:t>
                  </a:r>
                  <a:endParaRPr lang="en-US" altLang="zh-CN" sz="1800" b="1" i="1">
                    <a:latin typeface="Book Antiqua" panose="02040602050305030304" pitchFamily="18" charset="0"/>
                    <a:ea typeface="华文中宋" panose="02010600040101010101" pitchFamily="2" charset="-122"/>
                  </a:endParaRPr>
                </a:p>
                <a:p>
                  <a:pPr algn="just"/>
                  <a:endParaRPr lang="en-US" altLang="zh-CN" sz="1800" b="1"/>
                </a:p>
              </p:txBody>
            </p:sp>
            <p:cxnSp>
              <p:nvCxnSpPr>
                <p:cNvPr id="62582" name="AutoShape 2597">
                  <a:extLst>
                    <a:ext uri="{FF2B5EF4-FFF2-40B4-BE49-F238E27FC236}">
                      <a16:creationId xmlns:a16="http://schemas.microsoft.com/office/drawing/2014/main" id="{492DA4EE-69FE-4B2E-8F69-6B34948848DD}"/>
                    </a:ext>
                  </a:extLst>
                </p:cNvPr>
                <p:cNvCxnSpPr>
                  <a:cxnSpLocks noChangeAspect="1" noChangeShapeType="1"/>
                </p:cNvCxnSpPr>
                <p:nvPr/>
              </p:nvCxnSpPr>
              <p:spPr bwMode="auto">
                <a:xfrm>
                  <a:off x="1946" y="755"/>
                  <a:ext cx="7" cy="655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2583" name="AutoShape 2816">
                  <a:extLst>
                    <a:ext uri="{FF2B5EF4-FFF2-40B4-BE49-F238E27FC236}">
                      <a16:creationId xmlns:a16="http://schemas.microsoft.com/office/drawing/2014/main" id="{8146E70B-AF78-48F9-BDCF-9BFF2CDD0825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296" y="755"/>
                  <a:ext cx="1656" cy="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62584" name="Text Box 2591">
                  <a:extLst>
                    <a:ext uri="{FF2B5EF4-FFF2-40B4-BE49-F238E27FC236}">
                      <a16:creationId xmlns:a16="http://schemas.microsoft.com/office/drawing/2014/main" id="{ADF9FCFF-8C09-4EC5-A95A-37E103E6E662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0" y="360"/>
                  <a:ext cx="319" cy="3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ctr">
                    <a:lnSpc>
                      <a:spcPct val="96000"/>
                    </a:lnSpc>
                  </a:pPr>
                  <a:r>
                    <a:rPr lang="en-US" altLang="zh-CN" sz="1800" b="1" i="1">
                      <a:latin typeface="Book Antiqua" panose="02040602050305030304" pitchFamily="18" charset="0"/>
                      <a:ea typeface="华文中宋" panose="02010600040101010101" pitchFamily="2" charset="-122"/>
                    </a:rPr>
                    <a:t>v</a:t>
                  </a:r>
                  <a:r>
                    <a:rPr lang="en-US" altLang="zh-CN" sz="1800" b="1" baseline="-25000">
                      <a:latin typeface="Book Antiqua" panose="02040602050305030304" pitchFamily="18" charset="0"/>
                      <a:ea typeface="华文中宋" panose="02010600040101010101" pitchFamily="2" charset="-122"/>
                    </a:rPr>
                    <a:t>1</a:t>
                  </a:r>
                  <a:endParaRPr lang="en-US" altLang="zh-CN" sz="1800" b="1" i="1">
                    <a:latin typeface="Book Antiqua" panose="02040602050305030304" pitchFamily="18" charset="0"/>
                    <a:ea typeface="华文中宋" panose="02010600040101010101" pitchFamily="2" charset="-122"/>
                  </a:endParaRPr>
                </a:p>
                <a:p>
                  <a:endParaRPr lang="en-US" altLang="zh-CN" sz="1800" b="1"/>
                </a:p>
              </p:txBody>
            </p:sp>
          </p:grpSp>
          <p:grpSp>
            <p:nvGrpSpPr>
              <p:cNvPr id="62585" name="Group 806">
                <a:extLst>
                  <a:ext uri="{FF2B5EF4-FFF2-40B4-BE49-F238E27FC236}">
                    <a16:creationId xmlns:a16="http://schemas.microsoft.com/office/drawing/2014/main" id="{34A28B12-AEDF-4CC1-80E4-C4520EE068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2583" cy="2066"/>
                <a:chOff x="0" y="0"/>
                <a:chExt cx="2583" cy="2066"/>
              </a:xfrm>
            </p:grpSpPr>
            <p:sp>
              <p:nvSpPr>
                <p:cNvPr id="62586" name="Text Box 2543">
                  <a:extLst>
                    <a:ext uri="{FF2B5EF4-FFF2-40B4-BE49-F238E27FC236}">
                      <a16:creationId xmlns:a16="http://schemas.microsoft.com/office/drawing/2014/main" id="{C24D495E-DEE4-428F-932A-295A9A43BD6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122" y="1757"/>
                  <a:ext cx="630" cy="30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pPr algn="just"/>
                  <a:r>
                    <a:rPr lang="zh-CN" altLang="en-US" sz="1800" b="1">
                      <a:latin typeface="Times New Roman" panose="02020603050405020304" pitchFamily="18" charset="0"/>
                    </a:rPr>
                    <a:t>图</a:t>
                  </a:r>
                  <a:r>
                    <a:rPr lang="en-US" altLang="zh-CN" sz="1800" b="1">
                      <a:latin typeface="Times New Roman" panose="02020603050405020304" pitchFamily="18" charset="0"/>
                    </a:rPr>
                    <a:t>23</a:t>
                  </a:r>
                </a:p>
                <a:p>
                  <a:endParaRPr lang="en-US" altLang="zh-CN" sz="1800" b="1"/>
                </a:p>
              </p:txBody>
            </p:sp>
            <p:sp>
              <p:nvSpPr>
                <p:cNvPr id="62587" name="Text Box 2481">
                  <a:extLst>
                    <a:ext uri="{FF2B5EF4-FFF2-40B4-BE49-F238E27FC236}">
                      <a16:creationId xmlns:a16="http://schemas.microsoft.com/office/drawing/2014/main" id="{1F56F2F3-D9C8-4D09-8543-86DD0BFA649B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0" y="423"/>
                  <a:ext cx="480" cy="4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36000" tIns="0" rIns="0" bIns="0"/>
                <a:lstStyle/>
                <a:p>
                  <a:pPr algn="just"/>
                  <a:r>
                    <a:rPr lang="en-US" altLang="zh-CN" sz="1800" b="1" i="1">
                      <a:latin typeface="Times New Roman" panose="02020603050405020304" pitchFamily="18" charset="0"/>
                    </a:rPr>
                    <a:t>F</a:t>
                  </a:r>
                  <a:r>
                    <a:rPr lang="en-US" altLang="zh-CN" sz="1800" b="1" baseline="-25000">
                      <a:latin typeface="Times New Roman" panose="02020603050405020304" pitchFamily="18" charset="0"/>
                    </a:rPr>
                    <a:t>2</a:t>
                  </a:r>
                  <a:endParaRPr lang="en-US" altLang="zh-CN" sz="1800" b="1"/>
                </a:p>
              </p:txBody>
            </p:sp>
            <p:sp>
              <p:nvSpPr>
                <p:cNvPr id="62588" name="Line 2381">
                  <a:extLst>
                    <a:ext uri="{FF2B5EF4-FFF2-40B4-BE49-F238E27FC236}">
                      <a16:creationId xmlns:a16="http://schemas.microsoft.com/office/drawing/2014/main" id="{F4B2CEF0-0A32-4A82-BE10-E02BA48D5283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16" y="1508"/>
                  <a:ext cx="2091" cy="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sm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589" name="Text Box 2382">
                  <a:extLst>
                    <a:ext uri="{FF2B5EF4-FFF2-40B4-BE49-F238E27FC236}">
                      <a16:creationId xmlns:a16="http://schemas.microsoft.com/office/drawing/2014/main" id="{7E054928-64D0-4F2F-B580-FF11588912A0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286" y="1465"/>
                  <a:ext cx="297" cy="3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1800" b="1" i="1">
                      <a:latin typeface="Times New Roman" panose="02020603050405020304" pitchFamily="18" charset="0"/>
                    </a:rPr>
                    <a:t>t</a:t>
                  </a:r>
                  <a:endParaRPr lang="en-US" altLang="zh-CN" sz="1800" b="1"/>
                </a:p>
              </p:txBody>
            </p:sp>
            <p:sp>
              <p:nvSpPr>
                <p:cNvPr id="62590" name="Line 2383">
                  <a:extLst>
                    <a:ext uri="{FF2B5EF4-FFF2-40B4-BE49-F238E27FC236}">
                      <a16:creationId xmlns:a16="http://schemas.microsoft.com/office/drawing/2014/main" id="{D4321DCB-1B89-43EF-A686-889A5E039ED7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rot="5400000" flipH="1">
                  <a:off x="-402" y="801"/>
                  <a:ext cx="1435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sm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591" name="Text Box 2384">
                  <a:extLst>
                    <a:ext uri="{FF2B5EF4-FFF2-40B4-BE49-F238E27FC236}">
                      <a16:creationId xmlns:a16="http://schemas.microsoft.com/office/drawing/2014/main" id="{45976A15-BB64-4AB2-8E2D-AC3D1565482D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82" y="0"/>
                  <a:ext cx="442" cy="29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1800" b="1" i="1">
                      <a:latin typeface="Times New Roman" panose="02020603050405020304" pitchFamily="18" charset="0"/>
                    </a:rPr>
                    <a:t>F</a:t>
                  </a:r>
                  <a:endParaRPr lang="en-US" altLang="zh-CN" sz="1800" b="1"/>
                </a:p>
              </p:txBody>
            </p:sp>
            <p:sp>
              <p:nvSpPr>
                <p:cNvPr id="62592" name="Text Box 2385">
                  <a:extLst>
                    <a:ext uri="{FF2B5EF4-FFF2-40B4-BE49-F238E27FC236}">
                      <a16:creationId xmlns:a16="http://schemas.microsoft.com/office/drawing/2014/main" id="{5FC0EF40-618C-4A8C-A7DC-22C689E8AE0A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82" y="1446"/>
                  <a:ext cx="272" cy="28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1800" b="1" i="1">
                      <a:latin typeface="Times New Roman" panose="02020603050405020304" pitchFamily="18" charset="0"/>
                    </a:rPr>
                    <a:t>O</a:t>
                  </a:r>
                  <a:endParaRPr lang="en-US" altLang="zh-CN" sz="1800" b="1"/>
                </a:p>
              </p:txBody>
            </p:sp>
            <p:sp>
              <p:nvSpPr>
                <p:cNvPr id="62593" name="Text Box 2494">
                  <a:extLst>
                    <a:ext uri="{FF2B5EF4-FFF2-40B4-BE49-F238E27FC236}">
                      <a16:creationId xmlns:a16="http://schemas.microsoft.com/office/drawing/2014/main" id="{54EA2E83-68BA-4E04-AB53-0A096CD1B6BA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001" y="1464"/>
                  <a:ext cx="434" cy="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1800" b="1" i="1">
                      <a:latin typeface="Times New Roman" panose="02020603050405020304" pitchFamily="18" charset="0"/>
                    </a:rPr>
                    <a:t>t</a:t>
                  </a:r>
                  <a:r>
                    <a:rPr lang="en-US" altLang="zh-CN" sz="1800" b="1" baseline="-25000">
                      <a:latin typeface="Times New Roman" panose="02020603050405020304" pitchFamily="18" charset="0"/>
                    </a:rPr>
                    <a:t>1</a:t>
                  </a:r>
                </a:p>
                <a:p>
                  <a:endParaRPr lang="en-US" altLang="zh-CN" sz="1800" b="1"/>
                </a:p>
              </p:txBody>
            </p:sp>
            <p:sp>
              <p:nvSpPr>
                <p:cNvPr id="62594" name="Text Box 2495">
                  <a:extLst>
                    <a:ext uri="{FF2B5EF4-FFF2-40B4-BE49-F238E27FC236}">
                      <a16:creationId xmlns:a16="http://schemas.microsoft.com/office/drawing/2014/main" id="{176E7ED5-F1BA-4588-86C2-8DA8D3ABEFC6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888" y="1469"/>
                  <a:ext cx="434" cy="4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1800" b="1" i="1">
                      <a:latin typeface="Times New Roman" panose="02020603050405020304" pitchFamily="18" charset="0"/>
                    </a:rPr>
                    <a:t>t</a:t>
                  </a:r>
                  <a:r>
                    <a:rPr lang="en-US" altLang="zh-CN" sz="1800" b="1" baseline="-25000">
                      <a:latin typeface="Times New Roman" panose="02020603050405020304" pitchFamily="18" charset="0"/>
                    </a:rPr>
                    <a:t>2</a:t>
                  </a:r>
                </a:p>
                <a:p>
                  <a:endParaRPr lang="en-US" altLang="zh-CN" sz="1800" b="1"/>
                </a:p>
              </p:txBody>
            </p:sp>
            <p:sp>
              <p:nvSpPr>
                <p:cNvPr id="62595" name="Oval 2496">
                  <a:extLst>
                    <a:ext uri="{FF2B5EF4-FFF2-40B4-BE49-F238E27FC236}">
                      <a16:creationId xmlns:a16="http://schemas.microsoft.com/office/drawing/2014/main" id="{C9276EAF-B081-4938-AE2B-20147D30DB98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082" y="1484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596" name="Oval 2497">
                  <a:extLst>
                    <a:ext uri="{FF2B5EF4-FFF2-40B4-BE49-F238E27FC236}">
                      <a16:creationId xmlns:a16="http://schemas.microsoft.com/office/drawing/2014/main" id="{D5921BC8-BD50-4DF1-959B-9D78E134F127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931" y="1483"/>
                  <a:ext cx="49" cy="49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cxnSp>
              <p:nvCxnSpPr>
                <p:cNvPr id="62597" name="AutoShape 2498">
                  <a:extLst>
                    <a:ext uri="{FF2B5EF4-FFF2-40B4-BE49-F238E27FC236}">
                      <a16:creationId xmlns:a16="http://schemas.microsoft.com/office/drawing/2014/main" id="{82FCB4AB-9193-408C-888B-F23AC1AB624B}"/>
                    </a:ext>
                  </a:extLst>
                </p:cNvPr>
                <p:cNvCxnSpPr>
                  <a:cxnSpLocks noChangeAspect="1" noChangeShapeType="1"/>
                </p:cNvCxnSpPr>
                <p:nvPr/>
              </p:nvCxnSpPr>
              <p:spPr bwMode="auto">
                <a:xfrm>
                  <a:off x="302" y="998"/>
                  <a:ext cx="803" cy="0"/>
                </a:xfrm>
                <a:prstGeom prst="straightConnector1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2598" name="AutoShape 2499">
                  <a:extLst>
                    <a:ext uri="{FF2B5EF4-FFF2-40B4-BE49-F238E27FC236}">
                      <a16:creationId xmlns:a16="http://schemas.microsoft.com/office/drawing/2014/main" id="{AD2C135C-8404-4D9E-80A9-E72650F0DFC6}"/>
                    </a:ext>
                  </a:extLst>
                </p:cNvPr>
                <p:cNvCxnSpPr>
                  <a:cxnSpLocks noChangeAspect="1" noChangeShapeType="1"/>
                </p:cNvCxnSpPr>
                <p:nvPr/>
              </p:nvCxnSpPr>
              <p:spPr bwMode="auto">
                <a:xfrm>
                  <a:off x="1105" y="618"/>
                  <a:ext cx="842" cy="1"/>
                </a:xfrm>
                <a:prstGeom prst="straightConnector1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2599" name="AutoShape 2500">
                  <a:extLst>
                    <a:ext uri="{FF2B5EF4-FFF2-40B4-BE49-F238E27FC236}">
                      <a16:creationId xmlns:a16="http://schemas.microsoft.com/office/drawing/2014/main" id="{8976B0C4-8251-4218-948A-FEBE671580BE}"/>
                    </a:ext>
                  </a:extLst>
                </p:cNvPr>
                <p:cNvCxnSpPr>
                  <a:cxnSpLocks noChangeAspect="1" noChangeShapeType="1"/>
                </p:cNvCxnSpPr>
                <p:nvPr/>
              </p:nvCxnSpPr>
              <p:spPr bwMode="auto">
                <a:xfrm>
                  <a:off x="302" y="607"/>
                  <a:ext cx="803" cy="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2600" name="AutoShape 2501">
                  <a:extLst>
                    <a:ext uri="{FF2B5EF4-FFF2-40B4-BE49-F238E27FC236}">
                      <a16:creationId xmlns:a16="http://schemas.microsoft.com/office/drawing/2014/main" id="{89F5DF7E-188B-4868-A119-DFD25C1B54B1}"/>
                    </a:ext>
                  </a:extLst>
                </p:cNvPr>
                <p:cNvCxnSpPr>
                  <a:cxnSpLocks noChangeAspect="1" noChangeShapeType="1"/>
                </p:cNvCxnSpPr>
                <p:nvPr/>
              </p:nvCxnSpPr>
              <p:spPr bwMode="auto">
                <a:xfrm>
                  <a:off x="1102" y="602"/>
                  <a:ext cx="0" cy="907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62601" name="Text Box 2502">
                  <a:extLst>
                    <a:ext uri="{FF2B5EF4-FFF2-40B4-BE49-F238E27FC236}">
                      <a16:creationId xmlns:a16="http://schemas.microsoft.com/office/drawing/2014/main" id="{CC9A63FA-E387-4E41-A06C-ECF32D961F22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" y="807"/>
                  <a:ext cx="313" cy="3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36000" tIns="0" rIns="0" bIns="0"/>
                <a:lstStyle/>
                <a:p>
                  <a:pPr algn="just"/>
                  <a:r>
                    <a:rPr lang="en-US" altLang="zh-CN" sz="1800" b="1" i="1">
                      <a:latin typeface="Times New Roman" panose="02020603050405020304" pitchFamily="18" charset="0"/>
                    </a:rPr>
                    <a:t>F</a:t>
                  </a:r>
                  <a:r>
                    <a:rPr lang="en-US" altLang="zh-CN" sz="1800" b="1" baseline="-25000">
                      <a:latin typeface="Times New Roman" panose="02020603050405020304" pitchFamily="18" charset="0"/>
                    </a:rPr>
                    <a:t>1</a:t>
                  </a:r>
                  <a:endParaRPr lang="en-US" altLang="zh-CN" sz="1800" b="1"/>
                </a:p>
              </p:txBody>
            </p:sp>
            <p:cxnSp>
              <p:nvCxnSpPr>
                <p:cNvPr id="62602" name="AutoShape 2504">
                  <a:extLst>
                    <a:ext uri="{FF2B5EF4-FFF2-40B4-BE49-F238E27FC236}">
                      <a16:creationId xmlns:a16="http://schemas.microsoft.com/office/drawing/2014/main" id="{CE98ADAE-4E83-4EE4-8B12-E011C78C171E}"/>
                    </a:ext>
                  </a:extLst>
                </p:cNvPr>
                <p:cNvCxnSpPr>
                  <a:cxnSpLocks noChangeAspect="1" noChangeShapeType="1"/>
                </p:cNvCxnSpPr>
                <p:nvPr/>
              </p:nvCxnSpPr>
              <p:spPr bwMode="auto">
                <a:xfrm>
                  <a:off x="1938" y="605"/>
                  <a:ext cx="9" cy="873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</p:grpSp>
        </p:grpSp>
      </p:grpSp>
      <p:sp>
        <p:nvSpPr>
          <p:cNvPr id="62604" name="Line 140">
            <a:extLst>
              <a:ext uri="{FF2B5EF4-FFF2-40B4-BE49-F238E27FC236}">
                <a16:creationId xmlns:a16="http://schemas.microsoft.com/office/drawing/2014/main" id="{10D57782-D2FC-46DB-8E1E-FA1E14E70F44}"/>
              </a:ext>
            </a:extLst>
          </p:cNvPr>
          <p:cNvSpPr>
            <a:spLocks noChangeShapeType="1"/>
          </p:cNvSpPr>
          <p:nvPr/>
        </p:nvSpPr>
        <p:spPr bwMode="auto">
          <a:xfrm>
            <a:off x="4394200" y="1946275"/>
            <a:ext cx="1873250" cy="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2608" name="Line 144">
            <a:extLst>
              <a:ext uri="{FF2B5EF4-FFF2-40B4-BE49-F238E27FC236}">
                <a16:creationId xmlns:a16="http://schemas.microsoft.com/office/drawing/2014/main" id="{0B58D7C2-EC71-40F4-A015-B161D3FEF85A}"/>
              </a:ext>
            </a:extLst>
          </p:cNvPr>
          <p:cNvSpPr>
            <a:spLocks noChangeShapeType="1"/>
          </p:cNvSpPr>
          <p:nvPr/>
        </p:nvSpPr>
        <p:spPr bwMode="auto">
          <a:xfrm>
            <a:off x="2471738" y="3644900"/>
            <a:ext cx="792162" cy="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2609" name="Line 145">
            <a:extLst>
              <a:ext uri="{FF2B5EF4-FFF2-40B4-BE49-F238E27FC236}">
                <a16:creationId xmlns:a16="http://schemas.microsoft.com/office/drawing/2014/main" id="{1143813E-7A8E-4DA6-A03F-AC305C26210A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3225" y="3187700"/>
            <a:ext cx="731838" cy="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2610" name="Line 146">
            <a:extLst>
              <a:ext uri="{FF2B5EF4-FFF2-40B4-BE49-F238E27FC236}">
                <a16:creationId xmlns:a16="http://schemas.microsoft.com/office/drawing/2014/main" id="{4416B573-49A5-497C-92EF-A582AF02C0AE}"/>
              </a:ext>
            </a:extLst>
          </p:cNvPr>
          <p:cNvSpPr>
            <a:spLocks noChangeShapeType="1"/>
          </p:cNvSpPr>
          <p:nvPr/>
        </p:nvSpPr>
        <p:spPr bwMode="auto">
          <a:xfrm>
            <a:off x="2700338" y="981075"/>
            <a:ext cx="1655762" cy="935038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2611" name="Line 147">
            <a:extLst>
              <a:ext uri="{FF2B5EF4-FFF2-40B4-BE49-F238E27FC236}">
                <a16:creationId xmlns:a16="http://schemas.microsoft.com/office/drawing/2014/main" id="{E272CA86-2964-4E1D-A412-C1CA60F62362}"/>
              </a:ext>
            </a:extLst>
          </p:cNvPr>
          <p:cNvSpPr>
            <a:spLocks noChangeShapeType="1"/>
          </p:cNvSpPr>
          <p:nvPr/>
        </p:nvSpPr>
        <p:spPr bwMode="auto">
          <a:xfrm>
            <a:off x="3263900" y="3200400"/>
            <a:ext cx="790575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2612" name="Line 148">
            <a:extLst>
              <a:ext uri="{FF2B5EF4-FFF2-40B4-BE49-F238E27FC236}">
                <a16:creationId xmlns:a16="http://schemas.microsoft.com/office/drawing/2014/main" id="{166DC709-DD6F-4EC8-9F53-6DD24CB69DA8}"/>
              </a:ext>
            </a:extLst>
          </p:cNvPr>
          <p:cNvSpPr>
            <a:spLocks noChangeShapeType="1"/>
          </p:cNvSpPr>
          <p:nvPr/>
        </p:nvSpPr>
        <p:spPr bwMode="auto">
          <a:xfrm>
            <a:off x="6215063" y="3429000"/>
            <a:ext cx="865187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2613" name="Oval 8">
            <a:extLst>
              <a:ext uri="{FF2B5EF4-FFF2-40B4-BE49-F238E27FC236}">
                <a16:creationId xmlns:a16="http://schemas.microsoft.com/office/drawing/2014/main" id="{145AB36B-ABEA-4A0E-83BA-C1402E6874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3" y="3429000"/>
            <a:ext cx="317500" cy="287338"/>
          </a:xfrm>
          <a:prstGeom prst="ellipse">
            <a:avLst/>
          </a:prstGeom>
          <a:noFill/>
          <a:ln w="190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/>
          </a:p>
        </p:txBody>
      </p:sp>
      <p:sp>
        <p:nvSpPr>
          <p:cNvPr id="62614" name="Oval 8">
            <a:extLst>
              <a:ext uri="{FF2B5EF4-FFF2-40B4-BE49-F238E27FC236}">
                <a16:creationId xmlns:a16="http://schemas.microsoft.com/office/drawing/2014/main" id="{BC5CB0C9-115B-4ED7-9745-C7412DBEA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2997200"/>
            <a:ext cx="317500" cy="287338"/>
          </a:xfrm>
          <a:prstGeom prst="ellipse">
            <a:avLst/>
          </a:prstGeom>
          <a:noFill/>
          <a:ln w="190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/>
          </a:p>
        </p:txBody>
      </p:sp>
      <p:sp>
        <p:nvSpPr>
          <p:cNvPr id="62615" name="Oval 8">
            <a:extLst>
              <a:ext uri="{FF2B5EF4-FFF2-40B4-BE49-F238E27FC236}">
                <a16:creationId xmlns:a16="http://schemas.microsoft.com/office/drawing/2014/main" id="{E00EC8F3-38C7-4A98-BDAE-36AE98FD3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2813" y="3009900"/>
            <a:ext cx="317500" cy="287338"/>
          </a:xfrm>
          <a:prstGeom prst="ellips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/>
          </a:p>
        </p:txBody>
      </p:sp>
      <p:sp>
        <p:nvSpPr>
          <p:cNvPr id="62616" name="Oval 8">
            <a:extLst>
              <a:ext uri="{FF2B5EF4-FFF2-40B4-BE49-F238E27FC236}">
                <a16:creationId xmlns:a16="http://schemas.microsoft.com/office/drawing/2014/main" id="{7196F558-3531-4015-9A9E-4DAACAF3CB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0963" y="3271838"/>
            <a:ext cx="317500" cy="287337"/>
          </a:xfrm>
          <a:prstGeom prst="ellips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62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62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2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2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62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62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62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62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62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6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/>
      <p:bldP spid="62613" grpId="0" animBg="1"/>
      <p:bldP spid="62614" grpId="0" animBg="1"/>
      <p:bldP spid="62615" grpId="0" animBg="1"/>
      <p:bldP spid="6261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9">
            <a:extLst>
              <a:ext uri="{FF2B5EF4-FFF2-40B4-BE49-F238E27FC236}">
                <a16:creationId xmlns:a16="http://schemas.microsoft.com/office/drawing/2014/main" id="{276E4BFD-0900-4807-B7DE-0BC4E88D1F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002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63498" name="Rectangle 10">
            <a:extLst>
              <a:ext uri="{FF2B5EF4-FFF2-40B4-BE49-F238E27FC236}">
                <a16:creationId xmlns:a16="http://schemas.microsoft.com/office/drawing/2014/main" id="{969BEAAB-8336-4F54-B264-62CD3D319C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00338"/>
            <a:ext cx="1981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666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</a:t>
            </a:r>
            <a:endParaRPr lang="zh-CN" altLang="en-US" sz="800"/>
          </a:p>
          <a:p>
            <a:endParaRPr lang="zh-CN" altLang="en-US" sz="1800"/>
          </a:p>
        </p:txBody>
      </p:sp>
      <p:sp>
        <p:nvSpPr>
          <p:cNvPr id="63499" name="Rectangle 11">
            <a:extLst>
              <a:ext uri="{FF2B5EF4-FFF2-40B4-BE49-F238E27FC236}">
                <a16:creationId xmlns:a16="http://schemas.microsoft.com/office/drawing/2014/main" id="{9987E46A-3313-4ED0-98CE-79E0E70C72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62350"/>
            <a:ext cx="23114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zh-CN" altLang="en-US" sz="1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</a:t>
            </a:r>
            <a:endParaRPr lang="zh-CN" altLang="en-US" sz="1800"/>
          </a:p>
        </p:txBody>
      </p:sp>
      <p:sp>
        <p:nvSpPr>
          <p:cNvPr id="63500" name="Rectangle 12">
            <a:extLst>
              <a:ext uri="{FF2B5EF4-FFF2-40B4-BE49-F238E27FC236}">
                <a16:creationId xmlns:a16="http://schemas.microsoft.com/office/drawing/2014/main" id="{6E810F18-F02A-4114-8A74-FE9E84900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3573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pic>
        <p:nvPicPr>
          <p:cNvPr id="63501" name="Picture 13">
            <a:extLst>
              <a:ext uri="{FF2B5EF4-FFF2-40B4-BE49-F238E27FC236}">
                <a16:creationId xmlns:a16="http://schemas.microsoft.com/office/drawing/2014/main" id="{220308CA-01B5-4A88-835F-C6AE2746D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1" r="27029"/>
          <a:stretch>
            <a:fillRect/>
          </a:stretch>
        </p:blipFill>
        <p:spPr bwMode="auto">
          <a:xfrm>
            <a:off x="179388" y="908050"/>
            <a:ext cx="8531225" cy="458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502" name="Text Box 14">
            <a:extLst>
              <a:ext uri="{FF2B5EF4-FFF2-40B4-BE49-F238E27FC236}">
                <a16:creationId xmlns:a16="http://schemas.microsoft.com/office/drawing/2014/main" id="{AC09338B-919D-449D-B519-A67C22E61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038" y="136525"/>
            <a:ext cx="19700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0000CC"/>
                </a:solidFill>
              </a:rPr>
              <a:t>参考答案：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137D0D5A-D268-49DA-AEF2-D1A65A7D5D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-26988"/>
            <a:ext cx="8964612" cy="2681288"/>
          </a:xfrm>
        </p:spPr>
        <p:txBody>
          <a:bodyPr/>
          <a:lstStyle/>
          <a:p>
            <a:pPr algn="l"/>
            <a:r>
              <a:rPr lang="en-US" altLang="zh-CN" sz="2000" b="1"/>
              <a:t>3.</a:t>
            </a:r>
            <a:r>
              <a:rPr lang="zh-CN" altLang="en-US" sz="2000" b="1"/>
              <a:t>为了将放置在水平地面上、重</a:t>
            </a:r>
            <a:r>
              <a:rPr lang="en-US" altLang="zh-CN" sz="2000" b="1" i="1"/>
              <a:t>G=</a:t>
            </a:r>
            <a:r>
              <a:rPr lang="en-US" altLang="zh-CN" sz="2000" b="1"/>
              <a:t>100 N</a:t>
            </a:r>
            <a:r>
              <a:rPr lang="zh-CN" altLang="en-US" sz="2000" b="1"/>
              <a:t>的重物提升到高处。小明同学设计了图（甲）所示的滑轮组装置。当小明用图（乙）所示随时间变化的竖直向下拉力</a:t>
            </a:r>
            <a:r>
              <a:rPr lang="en-US" altLang="zh-CN" sz="2000" b="1" i="1"/>
              <a:t>F</a:t>
            </a:r>
            <a:r>
              <a:rPr lang="zh-CN" altLang="en-US" sz="2000" b="1"/>
              <a:t>拉绳时，重物的速度</a:t>
            </a:r>
            <a:r>
              <a:rPr lang="en-US" altLang="zh-CN" sz="2000" b="1" i="1"/>
              <a:t>υ</a:t>
            </a:r>
            <a:r>
              <a:rPr lang="zh-CN" altLang="en-US" sz="2000" b="1"/>
              <a:t>和上升的高度</a:t>
            </a:r>
            <a:r>
              <a:rPr lang="en-US" altLang="zh-CN" sz="2000" b="1" i="1"/>
              <a:t>h</a:t>
            </a:r>
            <a:r>
              <a:rPr lang="zh-CN" altLang="en-US" sz="2000" b="1"/>
              <a:t>随时间</a:t>
            </a:r>
            <a:r>
              <a:rPr lang="en-US" altLang="zh-CN" sz="2000" b="1" i="1"/>
              <a:t>t</a:t>
            </a:r>
            <a:r>
              <a:rPr lang="zh-CN" altLang="en-US" sz="2000" b="1"/>
              <a:t>变化的关系图像分别如图（丙）和（丁）所示。若重物与地面的接触面积</a:t>
            </a:r>
            <a:r>
              <a:rPr lang="en-US" altLang="zh-CN" sz="2000" b="1" i="1"/>
              <a:t>S=</a:t>
            </a:r>
            <a:r>
              <a:rPr lang="en-US" altLang="zh-CN" sz="2000" b="1"/>
              <a:t>5×10-2 m</a:t>
            </a:r>
            <a:r>
              <a:rPr lang="en-US" altLang="zh-CN" sz="2000" b="1" baseline="30000"/>
              <a:t>2</a:t>
            </a:r>
            <a:r>
              <a:rPr lang="zh-CN" altLang="en-US" sz="2000" b="1"/>
              <a:t>，不计摩擦，绳对滑轮的拉力方向均可看成在竖直方向。求：</a:t>
            </a:r>
            <a:br>
              <a:rPr lang="zh-CN" altLang="en-US" sz="2000" b="1"/>
            </a:br>
            <a:r>
              <a:rPr lang="zh-CN" altLang="en-US" sz="2000" b="1"/>
              <a:t>（</a:t>
            </a:r>
            <a:r>
              <a:rPr lang="en-US" altLang="zh-CN" sz="2000" b="1"/>
              <a:t>1</a:t>
            </a:r>
            <a:r>
              <a:rPr lang="zh-CN" altLang="en-US" sz="2000" b="1"/>
              <a:t>）在</a:t>
            </a:r>
            <a:r>
              <a:rPr lang="en-US" altLang="zh-CN" sz="2000" b="1"/>
              <a:t>2~3s</a:t>
            </a:r>
            <a:r>
              <a:rPr lang="zh-CN" altLang="en-US" sz="2000" b="1"/>
              <a:t>内，拉力</a:t>
            </a:r>
            <a:r>
              <a:rPr lang="en-US" altLang="zh-CN" sz="2000" b="1" i="1"/>
              <a:t>F</a:t>
            </a:r>
            <a:r>
              <a:rPr lang="zh-CN" altLang="en-US" sz="2000" b="1"/>
              <a:t>的功率</a:t>
            </a:r>
            <a:r>
              <a:rPr lang="en-US" altLang="zh-CN" sz="2000" b="1" i="1"/>
              <a:t>P</a:t>
            </a:r>
            <a:r>
              <a:rPr lang="zh-CN" altLang="en-US" sz="2000" b="1"/>
              <a:t>及滑轮组的机械效率</a:t>
            </a:r>
            <a:r>
              <a:rPr lang="en-US" altLang="zh-CN" sz="2000" b="1" i="1"/>
              <a:t>η</a:t>
            </a:r>
            <a:r>
              <a:rPr lang="zh-CN" altLang="en-US" sz="2000" b="1"/>
              <a:t>。</a:t>
            </a:r>
            <a:br>
              <a:rPr lang="zh-CN" altLang="en-US" sz="2000" b="1"/>
            </a:br>
            <a:r>
              <a:rPr lang="zh-CN" altLang="en-US" sz="2000" b="1"/>
              <a:t>（</a:t>
            </a:r>
            <a:r>
              <a:rPr lang="en-US" altLang="zh-CN" sz="2000" b="1"/>
              <a:t>2</a:t>
            </a:r>
            <a:r>
              <a:rPr lang="zh-CN" altLang="en-US" sz="2000" b="1"/>
              <a:t>）在</a:t>
            </a:r>
            <a:r>
              <a:rPr lang="en-US" altLang="zh-CN" sz="2000" b="1"/>
              <a:t>1~2s</a:t>
            </a:r>
            <a:r>
              <a:rPr lang="zh-CN" altLang="en-US" sz="2000" b="1"/>
              <a:t>内，拉力</a:t>
            </a:r>
            <a:r>
              <a:rPr lang="en-US" altLang="zh-CN" sz="2000" b="1" i="1"/>
              <a:t>F</a:t>
            </a:r>
            <a:r>
              <a:rPr lang="zh-CN" altLang="en-US" sz="2000" b="1"/>
              <a:t>做的功</a:t>
            </a:r>
            <a:r>
              <a:rPr lang="en-US" altLang="zh-CN" sz="2000" b="1" i="1"/>
              <a:t>W</a:t>
            </a:r>
            <a:r>
              <a:rPr lang="zh-CN" altLang="en-US" sz="2000" b="1"/>
              <a:t>。</a:t>
            </a:r>
            <a:br>
              <a:rPr lang="zh-CN" altLang="en-US" sz="2000" b="1"/>
            </a:br>
            <a:r>
              <a:rPr lang="zh-CN" altLang="en-US" sz="2000" b="1"/>
              <a:t>（</a:t>
            </a:r>
            <a:r>
              <a:rPr lang="en-US" altLang="zh-CN" sz="2000" b="1"/>
              <a:t>3</a:t>
            </a:r>
            <a:r>
              <a:rPr lang="zh-CN" altLang="en-US" sz="2000" b="1"/>
              <a:t>）在</a:t>
            </a:r>
            <a:r>
              <a:rPr lang="en-US" altLang="zh-CN" sz="2000" b="1"/>
              <a:t>0~1s</a:t>
            </a:r>
            <a:r>
              <a:rPr lang="zh-CN" altLang="en-US" sz="2000" b="1"/>
              <a:t>内，重物对地面的压强</a:t>
            </a:r>
            <a:r>
              <a:rPr lang="en-US" altLang="zh-CN" sz="2000" b="1" i="1"/>
              <a:t>p</a:t>
            </a:r>
            <a:r>
              <a:rPr lang="zh-CN" altLang="en-US" sz="2000" b="1"/>
              <a:t>。</a:t>
            </a:r>
          </a:p>
        </p:txBody>
      </p:sp>
      <p:grpSp>
        <p:nvGrpSpPr>
          <p:cNvPr id="71753" name="Group 73">
            <a:extLst>
              <a:ext uri="{FF2B5EF4-FFF2-40B4-BE49-F238E27FC236}">
                <a16:creationId xmlns:a16="http://schemas.microsoft.com/office/drawing/2014/main" id="{5EFDEEBC-C7B0-4160-8082-B54FED42F464}"/>
              </a:ext>
            </a:extLst>
          </p:cNvPr>
          <p:cNvGrpSpPr>
            <a:grpSpLocks/>
          </p:cNvGrpSpPr>
          <p:nvPr/>
        </p:nvGrpSpPr>
        <p:grpSpPr bwMode="auto">
          <a:xfrm>
            <a:off x="539750" y="2636838"/>
            <a:ext cx="1152525" cy="3887787"/>
            <a:chOff x="0" y="0"/>
            <a:chExt cx="1217" cy="5652"/>
          </a:xfrm>
        </p:grpSpPr>
        <p:sp>
          <p:nvSpPr>
            <p:cNvPr id="71754" name="Rectangle 74">
              <a:extLst>
                <a:ext uri="{FF2B5EF4-FFF2-40B4-BE49-F238E27FC236}">
                  <a16:creationId xmlns:a16="http://schemas.microsoft.com/office/drawing/2014/main" id="{8D1EB9EE-1161-4B3D-8023-38F2A7834B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7" y="3616"/>
              <a:ext cx="226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en-US" altLang="zh-CN" sz="16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F</a:t>
              </a:r>
              <a:endParaRPr lang="en-US" altLang="zh-CN" sz="1600" b="1"/>
            </a:p>
          </p:txBody>
        </p:sp>
        <p:grpSp>
          <p:nvGrpSpPr>
            <p:cNvPr id="71755" name="Group 75">
              <a:extLst>
                <a:ext uri="{FF2B5EF4-FFF2-40B4-BE49-F238E27FC236}">
                  <a16:creationId xmlns:a16="http://schemas.microsoft.com/office/drawing/2014/main" id="{75ED7C3B-52FA-48D9-A34D-5FCD5D8B0A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6" y="1404"/>
              <a:ext cx="256" cy="569"/>
              <a:chOff x="0" y="0"/>
              <a:chExt cx="1912" cy="4432"/>
            </a:xfrm>
          </p:grpSpPr>
          <p:sp>
            <p:nvSpPr>
              <p:cNvPr id="71756" name="Oval 76">
                <a:extLst>
                  <a:ext uri="{FF2B5EF4-FFF2-40B4-BE49-F238E27FC236}">
                    <a16:creationId xmlns:a16="http://schemas.microsoft.com/office/drawing/2014/main" id="{64F899C7-F03E-4698-A446-9C0E8E0970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1248"/>
                <a:ext cx="1912" cy="1912"/>
              </a:xfrm>
              <a:prstGeom prst="ellipse">
                <a:avLst/>
              </a:prstGeom>
              <a:gradFill rotWithShape="0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50196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38100" cmpd="dbl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71757" name="Group 77">
                <a:extLst>
                  <a:ext uri="{FF2B5EF4-FFF2-40B4-BE49-F238E27FC236}">
                    <a16:creationId xmlns:a16="http://schemas.microsoft.com/office/drawing/2014/main" id="{DBA857ED-B299-41B1-89C7-8DBDB24D89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6" y="0"/>
                <a:ext cx="963" cy="4432"/>
                <a:chOff x="0" y="0"/>
                <a:chExt cx="963" cy="4432"/>
              </a:xfrm>
            </p:grpSpPr>
            <p:sp>
              <p:nvSpPr>
                <p:cNvPr id="71758" name="未知">
                  <a:extLst>
                    <a:ext uri="{FF2B5EF4-FFF2-40B4-BE49-F238E27FC236}">
                      <a16:creationId xmlns:a16="http://schemas.microsoft.com/office/drawing/2014/main" id="{36067126-4FF0-4151-AAE1-64FEBA5730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0" y="0"/>
                  <a:ext cx="752" cy="967"/>
                </a:xfrm>
                <a:custGeom>
                  <a:avLst/>
                  <a:gdLst>
                    <a:gd name="T0" fmla="*/ 186 w 806"/>
                    <a:gd name="T1" fmla="*/ 6 h 1037"/>
                    <a:gd name="T2" fmla="*/ 186 w 806"/>
                    <a:gd name="T3" fmla="*/ 221 h 1037"/>
                    <a:gd name="T4" fmla="*/ 181 w 806"/>
                    <a:gd name="T5" fmla="*/ 355 h 1037"/>
                    <a:gd name="T6" fmla="*/ 68 w 806"/>
                    <a:gd name="T7" fmla="*/ 505 h 1037"/>
                    <a:gd name="T8" fmla="*/ 23 w 806"/>
                    <a:gd name="T9" fmla="*/ 610 h 1037"/>
                    <a:gd name="T10" fmla="*/ 0 w 806"/>
                    <a:gd name="T11" fmla="*/ 720 h 1037"/>
                    <a:gd name="T12" fmla="*/ 24 w 806"/>
                    <a:gd name="T13" fmla="*/ 822 h 1037"/>
                    <a:gd name="T14" fmla="*/ 102 w 806"/>
                    <a:gd name="T15" fmla="*/ 929 h 1037"/>
                    <a:gd name="T16" fmla="*/ 258 w 806"/>
                    <a:gd name="T17" fmla="*/ 1013 h 1037"/>
                    <a:gd name="T18" fmla="*/ 432 w 806"/>
                    <a:gd name="T19" fmla="*/ 1019 h 1037"/>
                    <a:gd name="T20" fmla="*/ 619 w 806"/>
                    <a:gd name="T21" fmla="*/ 907 h 1037"/>
                    <a:gd name="T22" fmla="*/ 703 w 806"/>
                    <a:gd name="T23" fmla="*/ 786 h 1037"/>
                    <a:gd name="T24" fmla="*/ 763 w 806"/>
                    <a:gd name="T25" fmla="*/ 657 h 1037"/>
                    <a:gd name="T26" fmla="*/ 799 w 806"/>
                    <a:gd name="T27" fmla="*/ 510 h 1037"/>
                    <a:gd name="T28" fmla="*/ 721 w 806"/>
                    <a:gd name="T29" fmla="*/ 576 h 1037"/>
                    <a:gd name="T30" fmla="*/ 637 w 806"/>
                    <a:gd name="T31" fmla="*/ 714 h 1037"/>
                    <a:gd name="T32" fmla="*/ 546 w 806"/>
                    <a:gd name="T33" fmla="*/ 804 h 1037"/>
                    <a:gd name="T34" fmla="*/ 468 w 806"/>
                    <a:gd name="T35" fmla="*/ 852 h 1037"/>
                    <a:gd name="T36" fmla="*/ 354 w 806"/>
                    <a:gd name="T37" fmla="*/ 846 h 1037"/>
                    <a:gd name="T38" fmla="*/ 252 w 806"/>
                    <a:gd name="T39" fmla="*/ 774 h 1037"/>
                    <a:gd name="T40" fmla="*/ 258 w 806"/>
                    <a:gd name="T41" fmla="*/ 636 h 1037"/>
                    <a:gd name="T42" fmla="*/ 348 w 806"/>
                    <a:gd name="T43" fmla="*/ 504 h 1037"/>
                    <a:gd name="T44" fmla="*/ 402 w 806"/>
                    <a:gd name="T45" fmla="*/ 408 h 1037"/>
                    <a:gd name="T46" fmla="*/ 402 w 806"/>
                    <a:gd name="T47" fmla="*/ 283 h 1037"/>
                    <a:gd name="T48" fmla="*/ 402 w 806"/>
                    <a:gd name="T49" fmla="*/ 221 h 1037"/>
                    <a:gd name="T50" fmla="*/ 402 w 806"/>
                    <a:gd name="T51" fmla="*/ 0 h 10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806" h="1037">
                      <a:moveTo>
                        <a:pt x="186" y="6"/>
                      </a:moveTo>
                      <a:cubicBezTo>
                        <a:pt x="186" y="43"/>
                        <a:pt x="187" y="163"/>
                        <a:pt x="186" y="221"/>
                      </a:cubicBezTo>
                      <a:cubicBezTo>
                        <a:pt x="185" y="279"/>
                        <a:pt x="201" y="308"/>
                        <a:pt x="181" y="355"/>
                      </a:cubicBezTo>
                      <a:cubicBezTo>
                        <a:pt x="161" y="402"/>
                        <a:pt x="94" y="463"/>
                        <a:pt x="68" y="505"/>
                      </a:cubicBezTo>
                      <a:cubicBezTo>
                        <a:pt x="42" y="547"/>
                        <a:pt x="34" y="574"/>
                        <a:pt x="23" y="610"/>
                      </a:cubicBezTo>
                      <a:cubicBezTo>
                        <a:pt x="12" y="646"/>
                        <a:pt x="0" y="685"/>
                        <a:pt x="0" y="720"/>
                      </a:cubicBezTo>
                      <a:cubicBezTo>
                        <a:pt x="0" y="755"/>
                        <a:pt x="7" y="787"/>
                        <a:pt x="24" y="822"/>
                      </a:cubicBezTo>
                      <a:cubicBezTo>
                        <a:pt x="41" y="856"/>
                        <a:pt x="63" y="897"/>
                        <a:pt x="102" y="929"/>
                      </a:cubicBezTo>
                      <a:cubicBezTo>
                        <a:pt x="141" y="961"/>
                        <a:pt x="203" y="999"/>
                        <a:pt x="258" y="1013"/>
                      </a:cubicBezTo>
                      <a:cubicBezTo>
                        <a:pt x="313" y="1028"/>
                        <a:pt x="372" y="1037"/>
                        <a:pt x="432" y="1019"/>
                      </a:cubicBezTo>
                      <a:cubicBezTo>
                        <a:pt x="492" y="1002"/>
                        <a:pt x="574" y="946"/>
                        <a:pt x="619" y="907"/>
                      </a:cubicBezTo>
                      <a:cubicBezTo>
                        <a:pt x="663" y="867"/>
                        <a:pt x="679" y="827"/>
                        <a:pt x="703" y="786"/>
                      </a:cubicBezTo>
                      <a:cubicBezTo>
                        <a:pt x="727" y="744"/>
                        <a:pt x="747" y="703"/>
                        <a:pt x="763" y="657"/>
                      </a:cubicBezTo>
                      <a:cubicBezTo>
                        <a:pt x="779" y="611"/>
                        <a:pt x="806" y="523"/>
                        <a:pt x="799" y="510"/>
                      </a:cubicBezTo>
                      <a:cubicBezTo>
                        <a:pt x="792" y="496"/>
                        <a:pt x="748" y="542"/>
                        <a:pt x="721" y="576"/>
                      </a:cubicBezTo>
                      <a:cubicBezTo>
                        <a:pt x="694" y="610"/>
                        <a:pt x="665" y="676"/>
                        <a:pt x="637" y="714"/>
                      </a:cubicBezTo>
                      <a:cubicBezTo>
                        <a:pt x="608" y="752"/>
                        <a:pt x="575" y="781"/>
                        <a:pt x="546" y="804"/>
                      </a:cubicBezTo>
                      <a:cubicBezTo>
                        <a:pt x="518" y="826"/>
                        <a:pt x="500" y="845"/>
                        <a:pt x="468" y="852"/>
                      </a:cubicBezTo>
                      <a:cubicBezTo>
                        <a:pt x="436" y="858"/>
                        <a:pt x="390" y="858"/>
                        <a:pt x="354" y="846"/>
                      </a:cubicBezTo>
                      <a:cubicBezTo>
                        <a:pt x="318" y="833"/>
                        <a:pt x="268" y="808"/>
                        <a:pt x="252" y="774"/>
                      </a:cubicBezTo>
                      <a:cubicBezTo>
                        <a:pt x="236" y="739"/>
                        <a:pt x="242" y="680"/>
                        <a:pt x="258" y="636"/>
                      </a:cubicBezTo>
                      <a:cubicBezTo>
                        <a:pt x="274" y="591"/>
                        <a:pt x="324" y="542"/>
                        <a:pt x="348" y="504"/>
                      </a:cubicBezTo>
                      <a:cubicBezTo>
                        <a:pt x="372" y="466"/>
                        <a:pt x="393" y="445"/>
                        <a:pt x="402" y="408"/>
                      </a:cubicBezTo>
                      <a:cubicBezTo>
                        <a:pt x="411" y="371"/>
                        <a:pt x="402" y="314"/>
                        <a:pt x="402" y="283"/>
                      </a:cubicBezTo>
                      <a:cubicBezTo>
                        <a:pt x="402" y="252"/>
                        <a:pt x="402" y="268"/>
                        <a:pt x="402" y="221"/>
                      </a:cubicBezTo>
                      <a:cubicBezTo>
                        <a:pt x="402" y="173"/>
                        <a:pt x="402" y="46"/>
                        <a:pt x="402" y="0"/>
                      </a:cubicBezTo>
                    </a:path>
                  </a:pathLst>
                </a:custGeom>
                <a:solidFill>
                  <a:srgbClr val="000000"/>
                </a:solidFill>
                <a:ln w="9525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759" name="未知">
                  <a:extLst>
                    <a:ext uri="{FF2B5EF4-FFF2-40B4-BE49-F238E27FC236}">
                      <a16:creationId xmlns:a16="http://schemas.microsoft.com/office/drawing/2014/main" id="{EF23CA03-6143-45CF-AA69-BCD2C19E0C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1" y="3465"/>
                  <a:ext cx="752" cy="967"/>
                </a:xfrm>
                <a:custGeom>
                  <a:avLst/>
                  <a:gdLst>
                    <a:gd name="T0" fmla="*/ 186 w 806"/>
                    <a:gd name="T1" fmla="*/ 6 h 1037"/>
                    <a:gd name="T2" fmla="*/ 186 w 806"/>
                    <a:gd name="T3" fmla="*/ 221 h 1037"/>
                    <a:gd name="T4" fmla="*/ 181 w 806"/>
                    <a:gd name="T5" fmla="*/ 355 h 1037"/>
                    <a:gd name="T6" fmla="*/ 68 w 806"/>
                    <a:gd name="T7" fmla="*/ 505 h 1037"/>
                    <a:gd name="T8" fmla="*/ 23 w 806"/>
                    <a:gd name="T9" fmla="*/ 610 h 1037"/>
                    <a:gd name="T10" fmla="*/ 0 w 806"/>
                    <a:gd name="T11" fmla="*/ 720 h 1037"/>
                    <a:gd name="T12" fmla="*/ 24 w 806"/>
                    <a:gd name="T13" fmla="*/ 822 h 1037"/>
                    <a:gd name="T14" fmla="*/ 102 w 806"/>
                    <a:gd name="T15" fmla="*/ 929 h 1037"/>
                    <a:gd name="T16" fmla="*/ 258 w 806"/>
                    <a:gd name="T17" fmla="*/ 1013 h 1037"/>
                    <a:gd name="T18" fmla="*/ 432 w 806"/>
                    <a:gd name="T19" fmla="*/ 1019 h 1037"/>
                    <a:gd name="T20" fmla="*/ 619 w 806"/>
                    <a:gd name="T21" fmla="*/ 907 h 1037"/>
                    <a:gd name="T22" fmla="*/ 703 w 806"/>
                    <a:gd name="T23" fmla="*/ 786 h 1037"/>
                    <a:gd name="T24" fmla="*/ 763 w 806"/>
                    <a:gd name="T25" fmla="*/ 657 h 1037"/>
                    <a:gd name="T26" fmla="*/ 799 w 806"/>
                    <a:gd name="T27" fmla="*/ 510 h 1037"/>
                    <a:gd name="T28" fmla="*/ 721 w 806"/>
                    <a:gd name="T29" fmla="*/ 576 h 1037"/>
                    <a:gd name="T30" fmla="*/ 637 w 806"/>
                    <a:gd name="T31" fmla="*/ 714 h 1037"/>
                    <a:gd name="T32" fmla="*/ 546 w 806"/>
                    <a:gd name="T33" fmla="*/ 804 h 1037"/>
                    <a:gd name="T34" fmla="*/ 468 w 806"/>
                    <a:gd name="T35" fmla="*/ 852 h 1037"/>
                    <a:gd name="T36" fmla="*/ 354 w 806"/>
                    <a:gd name="T37" fmla="*/ 846 h 1037"/>
                    <a:gd name="T38" fmla="*/ 252 w 806"/>
                    <a:gd name="T39" fmla="*/ 774 h 1037"/>
                    <a:gd name="T40" fmla="*/ 258 w 806"/>
                    <a:gd name="T41" fmla="*/ 636 h 1037"/>
                    <a:gd name="T42" fmla="*/ 348 w 806"/>
                    <a:gd name="T43" fmla="*/ 504 h 1037"/>
                    <a:gd name="T44" fmla="*/ 402 w 806"/>
                    <a:gd name="T45" fmla="*/ 408 h 1037"/>
                    <a:gd name="T46" fmla="*/ 402 w 806"/>
                    <a:gd name="T47" fmla="*/ 283 h 1037"/>
                    <a:gd name="T48" fmla="*/ 402 w 806"/>
                    <a:gd name="T49" fmla="*/ 221 h 1037"/>
                    <a:gd name="T50" fmla="*/ 402 w 806"/>
                    <a:gd name="T51" fmla="*/ 0 h 10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806" h="1037">
                      <a:moveTo>
                        <a:pt x="186" y="6"/>
                      </a:moveTo>
                      <a:cubicBezTo>
                        <a:pt x="186" y="43"/>
                        <a:pt x="187" y="163"/>
                        <a:pt x="186" y="221"/>
                      </a:cubicBezTo>
                      <a:cubicBezTo>
                        <a:pt x="185" y="279"/>
                        <a:pt x="201" y="308"/>
                        <a:pt x="181" y="355"/>
                      </a:cubicBezTo>
                      <a:cubicBezTo>
                        <a:pt x="161" y="402"/>
                        <a:pt x="94" y="463"/>
                        <a:pt x="68" y="505"/>
                      </a:cubicBezTo>
                      <a:cubicBezTo>
                        <a:pt x="42" y="547"/>
                        <a:pt x="34" y="574"/>
                        <a:pt x="23" y="610"/>
                      </a:cubicBezTo>
                      <a:cubicBezTo>
                        <a:pt x="12" y="646"/>
                        <a:pt x="0" y="685"/>
                        <a:pt x="0" y="720"/>
                      </a:cubicBezTo>
                      <a:cubicBezTo>
                        <a:pt x="0" y="755"/>
                        <a:pt x="7" y="787"/>
                        <a:pt x="24" y="822"/>
                      </a:cubicBezTo>
                      <a:cubicBezTo>
                        <a:pt x="41" y="856"/>
                        <a:pt x="63" y="897"/>
                        <a:pt x="102" y="929"/>
                      </a:cubicBezTo>
                      <a:cubicBezTo>
                        <a:pt x="141" y="961"/>
                        <a:pt x="203" y="999"/>
                        <a:pt x="258" y="1013"/>
                      </a:cubicBezTo>
                      <a:cubicBezTo>
                        <a:pt x="313" y="1028"/>
                        <a:pt x="372" y="1037"/>
                        <a:pt x="432" y="1019"/>
                      </a:cubicBezTo>
                      <a:cubicBezTo>
                        <a:pt x="492" y="1002"/>
                        <a:pt x="574" y="946"/>
                        <a:pt x="619" y="907"/>
                      </a:cubicBezTo>
                      <a:cubicBezTo>
                        <a:pt x="663" y="867"/>
                        <a:pt x="679" y="827"/>
                        <a:pt x="703" y="786"/>
                      </a:cubicBezTo>
                      <a:cubicBezTo>
                        <a:pt x="727" y="744"/>
                        <a:pt x="747" y="703"/>
                        <a:pt x="763" y="657"/>
                      </a:cubicBezTo>
                      <a:cubicBezTo>
                        <a:pt x="779" y="611"/>
                        <a:pt x="806" y="523"/>
                        <a:pt x="799" y="510"/>
                      </a:cubicBezTo>
                      <a:cubicBezTo>
                        <a:pt x="792" y="496"/>
                        <a:pt x="748" y="542"/>
                        <a:pt x="721" y="576"/>
                      </a:cubicBezTo>
                      <a:cubicBezTo>
                        <a:pt x="694" y="610"/>
                        <a:pt x="665" y="676"/>
                        <a:pt x="637" y="714"/>
                      </a:cubicBezTo>
                      <a:cubicBezTo>
                        <a:pt x="608" y="752"/>
                        <a:pt x="575" y="781"/>
                        <a:pt x="546" y="804"/>
                      </a:cubicBezTo>
                      <a:cubicBezTo>
                        <a:pt x="518" y="826"/>
                        <a:pt x="500" y="845"/>
                        <a:pt x="468" y="852"/>
                      </a:cubicBezTo>
                      <a:cubicBezTo>
                        <a:pt x="436" y="858"/>
                        <a:pt x="390" y="858"/>
                        <a:pt x="354" y="846"/>
                      </a:cubicBezTo>
                      <a:cubicBezTo>
                        <a:pt x="318" y="833"/>
                        <a:pt x="268" y="808"/>
                        <a:pt x="252" y="774"/>
                      </a:cubicBezTo>
                      <a:cubicBezTo>
                        <a:pt x="236" y="739"/>
                        <a:pt x="242" y="680"/>
                        <a:pt x="258" y="636"/>
                      </a:cubicBezTo>
                      <a:cubicBezTo>
                        <a:pt x="274" y="591"/>
                        <a:pt x="324" y="542"/>
                        <a:pt x="348" y="504"/>
                      </a:cubicBezTo>
                      <a:cubicBezTo>
                        <a:pt x="372" y="466"/>
                        <a:pt x="393" y="445"/>
                        <a:pt x="402" y="408"/>
                      </a:cubicBezTo>
                      <a:cubicBezTo>
                        <a:pt x="411" y="371"/>
                        <a:pt x="402" y="314"/>
                        <a:pt x="402" y="283"/>
                      </a:cubicBezTo>
                      <a:cubicBezTo>
                        <a:pt x="402" y="252"/>
                        <a:pt x="402" y="268"/>
                        <a:pt x="402" y="221"/>
                      </a:cubicBezTo>
                      <a:cubicBezTo>
                        <a:pt x="402" y="173"/>
                        <a:pt x="402" y="46"/>
                        <a:pt x="402" y="0"/>
                      </a:cubicBezTo>
                    </a:path>
                  </a:pathLst>
                </a:custGeom>
                <a:solidFill>
                  <a:srgbClr val="000000"/>
                </a:solidFill>
                <a:ln w="9525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760" name="未知">
                  <a:extLst>
                    <a:ext uri="{FF2B5EF4-FFF2-40B4-BE49-F238E27FC236}">
                      <a16:creationId xmlns:a16="http://schemas.microsoft.com/office/drawing/2014/main" id="{E6987CA4-5327-4B95-80F8-C3DE56C669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2" y="846"/>
                  <a:ext cx="608" cy="2667"/>
                </a:xfrm>
                <a:custGeom>
                  <a:avLst/>
                  <a:gdLst>
                    <a:gd name="T0" fmla="*/ 0 w 608"/>
                    <a:gd name="T1" fmla="*/ 0 h 1407"/>
                    <a:gd name="T2" fmla="*/ 608 w 608"/>
                    <a:gd name="T3" fmla="*/ 3 h 1407"/>
                    <a:gd name="T4" fmla="*/ 608 w 608"/>
                    <a:gd name="T5" fmla="*/ 1407 h 1407"/>
                    <a:gd name="T6" fmla="*/ 0 w 608"/>
                    <a:gd name="T7" fmla="*/ 1407 h 1407"/>
                    <a:gd name="T8" fmla="*/ 0 w 608"/>
                    <a:gd name="T9" fmla="*/ 0 h 14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08" h="1407">
                      <a:moveTo>
                        <a:pt x="0" y="0"/>
                      </a:moveTo>
                      <a:lnTo>
                        <a:pt x="608" y="3"/>
                      </a:lnTo>
                      <a:lnTo>
                        <a:pt x="608" y="1407"/>
                      </a:lnTo>
                      <a:lnTo>
                        <a:pt x="0" y="14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000000"/>
                    </a:gs>
                    <a:gs pos="50000">
                      <a:srgbClr val="000000">
                        <a:gamma/>
                        <a:tint val="0"/>
                        <a:invGamma/>
                      </a:srgbClr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grpSp>
              <p:nvGrpSpPr>
                <p:cNvPr id="71761" name="Group 81">
                  <a:extLst>
                    <a:ext uri="{FF2B5EF4-FFF2-40B4-BE49-F238E27FC236}">
                      <a16:creationId xmlns:a16="http://schemas.microsoft.com/office/drawing/2014/main" id="{2F040AD3-6B63-405B-92CD-E981AD5738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47" y="2080"/>
                  <a:ext cx="256" cy="256"/>
                  <a:chOff x="0" y="0"/>
                  <a:chExt cx="274" cy="274"/>
                </a:xfrm>
              </p:grpSpPr>
              <p:sp>
                <p:nvSpPr>
                  <p:cNvPr id="71762" name="Oval 82">
                    <a:extLst>
                      <a:ext uri="{FF2B5EF4-FFF2-40B4-BE49-F238E27FC236}">
                        <a16:creationId xmlns:a16="http://schemas.microsoft.com/office/drawing/2014/main" id="{381418B6-17A4-427D-848E-68F7026559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274" cy="274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000000">
                          <a:gamma/>
                          <a:tint val="0"/>
                          <a:invGamma/>
                        </a:srgbClr>
                      </a:gs>
                      <a:gs pos="100000">
                        <a:srgbClr val="000000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71763" name="Line 83">
                    <a:extLst>
                      <a:ext uri="{FF2B5EF4-FFF2-40B4-BE49-F238E27FC236}">
                        <a16:creationId xmlns:a16="http://schemas.microsoft.com/office/drawing/2014/main" id="{AA8C1B7A-02E0-45CE-BFB9-A97A9B3D706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2" y="20"/>
                    <a:ext cx="16" cy="210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71764" name="Group 84">
                  <a:extLst>
                    <a:ext uri="{FF2B5EF4-FFF2-40B4-BE49-F238E27FC236}">
                      <a16:creationId xmlns:a16="http://schemas.microsoft.com/office/drawing/2014/main" id="{B41C7CD6-ED2A-4A12-91DB-1EBC551E7C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46" y="3140"/>
                  <a:ext cx="256" cy="256"/>
                  <a:chOff x="0" y="0"/>
                  <a:chExt cx="274" cy="274"/>
                </a:xfrm>
              </p:grpSpPr>
              <p:sp>
                <p:nvSpPr>
                  <p:cNvPr id="71765" name="Oval 85">
                    <a:extLst>
                      <a:ext uri="{FF2B5EF4-FFF2-40B4-BE49-F238E27FC236}">
                        <a16:creationId xmlns:a16="http://schemas.microsoft.com/office/drawing/2014/main" id="{1032D5FD-F65C-4C64-A8E4-92543097B2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274" cy="274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000000">
                          <a:gamma/>
                          <a:tint val="0"/>
                          <a:invGamma/>
                        </a:srgbClr>
                      </a:gs>
                      <a:gs pos="100000">
                        <a:srgbClr val="000000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71766" name="Line 86">
                    <a:extLst>
                      <a:ext uri="{FF2B5EF4-FFF2-40B4-BE49-F238E27FC236}">
                        <a16:creationId xmlns:a16="http://schemas.microsoft.com/office/drawing/2014/main" id="{8001F867-D475-4037-AAFC-586240707C8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2" y="20"/>
                    <a:ext cx="16" cy="210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71767" name="Group 87">
                  <a:extLst>
                    <a:ext uri="{FF2B5EF4-FFF2-40B4-BE49-F238E27FC236}">
                      <a16:creationId xmlns:a16="http://schemas.microsoft.com/office/drawing/2014/main" id="{011C4133-7B26-410B-8E29-49892813AE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2" y="999"/>
                  <a:ext cx="256" cy="256"/>
                  <a:chOff x="0" y="0"/>
                  <a:chExt cx="274" cy="274"/>
                </a:xfrm>
              </p:grpSpPr>
              <p:sp>
                <p:nvSpPr>
                  <p:cNvPr id="71768" name="Oval 88">
                    <a:extLst>
                      <a:ext uri="{FF2B5EF4-FFF2-40B4-BE49-F238E27FC236}">
                        <a16:creationId xmlns:a16="http://schemas.microsoft.com/office/drawing/2014/main" id="{8A4BE97E-5608-4150-AF93-062657FCC0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274" cy="274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000000">
                          <a:gamma/>
                          <a:tint val="0"/>
                          <a:invGamma/>
                        </a:srgbClr>
                      </a:gs>
                      <a:gs pos="100000">
                        <a:srgbClr val="000000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71769" name="Line 89">
                    <a:extLst>
                      <a:ext uri="{FF2B5EF4-FFF2-40B4-BE49-F238E27FC236}">
                        <a16:creationId xmlns:a16="http://schemas.microsoft.com/office/drawing/2014/main" id="{74FF753C-9CC4-487E-AB54-679309082A4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2" y="20"/>
                    <a:ext cx="16" cy="210"/>
                  </a:xfrm>
                  <a:prstGeom prst="line">
                    <a:avLst/>
                  </a:prstGeom>
                  <a:noFill/>
                  <a:ln w="38100" cmpd="dbl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</p:grpSp>
        <p:grpSp>
          <p:nvGrpSpPr>
            <p:cNvPr id="71770" name="Group 90">
              <a:extLst>
                <a:ext uri="{FF2B5EF4-FFF2-40B4-BE49-F238E27FC236}">
                  <a16:creationId xmlns:a16="http://schemas.microsoft.com/office/drawing/2014/main" id="{5DF0D830-3B1E-441E-8E80-21D22CB409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" y="0"/>
              <a:ext cx="826" cy="1097"/>
              <a:chOff x="0" y="0"/>
              <a:chExt cx="826" cy="1097"/>
            </a:xfrm>
          </p:grpSpPr>
          <p:grpSp>
            <p:nvGrpSpPr>
              <p:cNvPr id="71771" name="Group 91">
                <a:extLst>
                  <a:ext uri="{FF2B5EF4-FFF2-40B4-BE49-F238E27FC236}">
                    <a16:creationId xmlns:a16="http://schemas.microsoft.com/office/drawing/2014/main" id="{37C2F9AA-9901-434E-8109-1824C00859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826" cy="108"/>
                <a:chOff x="0" y="0"/>
                <a:chExt cx="826" cy="108"/>
              </a:xfrm>
            </p:grpSpPr>
            <p:grpSp>
              <p:nvGrpSpPr>
                <p:cNvPr id="71772" name="Group 92">
                  <a:extLst>
                    <a:ext uri="{FF2B5EF4-FFF2-40B4-BE49-F238E27FC236}">
                      <a16:creationId xmlns:a16="http://schemas.microsoft.com/office/drawing/2014/main" id="{DF7A870D-12FE-4870-A19E-AC41E17C61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826" cy="105"/>
                  <a:chOff x="0" y="0"/>
                  <a:chExt cx="826" cy="105"/>
                </a:xfrm>
              </p:grpSpPr>
              <p:sp>
                <p:nvSpPr>
                  <p:cNvPr id="71773" name="Line 93">
                    <a:extLst>
                      <a:ext uri="{FF2B5EF4-FFF2-40B4-BE49-F238E27FC236}">
                        <a16:creationId xmlns:a16="http://schemas.microsoft.com/office/drawing/2014/main" id="{761D3DC8-4E7F-4B0F-9985-CCF682170D6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0" y="0"/>
                    <a:ext cx="106" cy="105"/>
                  </a:xfrm>
                  <a:prstGeom prst="line">
                    <a:avLst/>
                  </a:prstGeom>
                  <a:no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71774" name="Line 94">
                    <a:extLst>
                      <a:ext uri="{FF2B5EF4-FFF2-40B4-BE49-F238E27FC236}">
                        <a16:creationId xmlns:a16="http://schemas.microsoft.com/office/drawing/2014/main" id="{563EE858-0AAF-4539-A6F0-F07D4EC5D56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20" y="0"/>
                    <a:ext cx="106" cy="105"/>
                  </a:xfrm>
                  <a:prstGeom prst="line">
                    <a:avLst/>
                  </a:prstGeom>
                  <a:no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71775" name="Line 95">
                    <a:extLst>
                      <a:ext uri="{FF2B5EF4-FFF2-40B4-BE49-F238E27FC236}">
                        <a16:creationId xmlns:a16="http://schemas.microsoft.com/office/drawing/2014/main" id="{2D97A7AF-0672-4682-9A1B-62490B5169B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50" y="0"/>
                    <a:ext cx="106" cy="105"/>
                  </a:xfrm>
                  <a:prstGeom prst="line">
                    <a:avLst/>
                  </a:prstGeom>
                  <a:no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71776" name="Line 96">
                    <a:extLst>
                      <a:ext uri="{FF2B5EF4-FFF2-40B4-BE49-F238E27FC236}">
                        <a16:creationId xmlns:a16="http://schemas.microsoft.com/office/drawing/2014/main" id="{ED495FCA-980A-4155-BD70-F802C7A5D89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0" y="0"/>
                    <a:ext cx="106" cy="105"/>
                  </a:xfrm>
                  <a:prstGeom prst="line">
                    <a:avLst/>
                  </a:prstGeom>
                  <a:no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71777" name="Line 97">
                    <a:extLst>
                      <a:ext uri="{FF2B5EF4-FFF2-40B4-BE49-F238E27FC236}">
                        <a16:creationId xmlns:a16="http://schemas.microsoft.com/office/drawing/2014/main" id="{D3FDB940-28F7-4090-B0DB-31E56C700FC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0" y="0"/>
                    <a:ext cx="106" cy="105"/>
                  </a:xfrm>
                  <a:prstGeom prst="line">
                    <a:avLst/>
                  </a:prstGeom>
                  <a:no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71778" name="Line 98">
                    <a:extLst>
                      <a:ext uri="{FF2B5EF4-FFF2-40B4-BE49-F238E27FC236}">
                        <a16:creationId xmlns:a16="http://schemas.microsoft.com/office/drawing/2014/main" id="{508712DF-10DA-418C-AF3B-C71F4F81330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0" y="0"/>
                    <a:ext cx="106" cy="105"/>
                  </a:xfrm>
                  <a:prstGeom prst="line">
                    <a:avLst/>
                  </a:prstGeom>
                  <a:no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71779" name="Line 99">
                    <a:extLst>
                      <a:ext uri="{FF2B5EF4-FFF2-40B4-BE49-F238E27FC236}">
                        <a16:creationId xmlns:a16="http://schemas.microsoft.com/office/drawing/2014/main" id="{045F3D42-AB9A-42E9-B894-34C7EE8D148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0" y="0"/>
                    <a:ext cx="106" cy="105"/>
                  </a:xfrm>
                  <a:prstGeom prst="line">
                    <a:avLst/>
                  </a:prstGeom>
                  <a:no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71780" name="Line 100">
                    <a:extLst>
                      <a:ext uri="{FF2B5EF4-FFF2-40B4-BE49-F238E27FC236}">
                        <a16:creationId xmlns:a16="http://schemas.microsoft.com/office/drawing/2014/main" id="{E9E3909D-8431-4DEC-B84F-30C7BB51235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40" y="0"/>
                    <a:ext cx="106" cy="105"/>
                  </a:xfrm>
                  <a:prstGeom prst="line">
                    <a:avLst/>
                  </a:prstGeom>
                  <a:no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71781" name="Line 101">
                    <a:extLst>
                      <a:ext uri="{FF2B5EF4-FFF2-40B4-BE49-F238E27FC236}">
                        <a16:creationId xmlns:a16="http://schemas.microsoft.com/office/drawing/2014/main" id="{0B6EBAFA-2BED-447C-AB0F-DE72EBF78E0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30" y="0"/>
                    <a:ext cx="106" cy="105"/>
                  </a:xfrm>
                  <a:prstGeom prst="line">
                    <a:avLst/>
                  </a:prstGeom>
                  <a:no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71782" name="Line 102">
                  <a:extLst>
                    <a:ext uri="{FF2B5EF4-FFF2-40B4-BE49-F238E27FC236}">
                      <a16:creationId xmlns:a16="http://schemas.microsoft.com/office/drawing/2014/main" id="{B490C375-C2C1-4096-8656-BDDB703071E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0" y="108"/>
                  <a:ext cx="724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71783" name="Oval 103">
                <a:extLst>
                  <a:ext uri="{FF2B5EF4-FFF2-40B4-BE49-F238E27FC236}">
                    <a16:creationId xmlns:a16="http://schemas.microsoft.com/office/drawing/2014/main" id="{F8B65A47-A1DE-438A-96BB-68366836AB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" y="609"/>
                <a:ext cx="248" cy="237"/>
              </a:xfrm>
              <a:prstGeom prst="ellipse">
                <a:avLst/>
              </a:prstGeom>
              <a:gradFill rotWithShape="0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50196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38100" cmpd="dbl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784" name="Oval 104">
                <a:extLst>
                  <a:ext uri="{FF2B5EF4-FFF2-40B4-BE49-F238E27FC236}">
                    <a16:creationId xmlns:a16="http://schemas.microsoft.com/office/drawing/2014/main" id="{BE1A1F01-288B-4E7E-BA13-6BACAAE657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" y="150"/>
                <a:ext cx="385" cy="384"/>
              </a:xfrm>
              <a:prstGeom prst="ellipse">
                <a:avLst/>
              </a:prstGeom>
              <a:gradFill rotWithShape="0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50196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38100" cmpd="dbl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785" name="未知">
                <a:extLst>
                  <a:ext uri="{FF2B5EF4-FFF2-40B4-BE49-F238E27FC236}">
                    <a16:creationId xmlns:a16="http://schemas.microsoft.com/office/drawing/2014/main" id="{B84795E2-7CE1-4810-8F74-74C85CB7C9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" y="113"/>
                <a:ext cx="101" cy="831"/>
              </a:xfrm>
              <a:custGeom>
                <a:avLst/>
                <a:gdLst>
                  <a:gd name="T0" fmla="*/ 0 w 608"/>
                  <a:gd name="T1" fmla="*/ 0 h 1407"/>
                  <a:gd name="T2" fmla="*/ 608 w 608"/>
                  <a:gd name="T3" fmla="*/ 3 h 1407"/>
                  <a:gd name="T4" fmla="*/ 608 w 608"/>
                  <a:gd name="T5" fmla="*/ 1407 h 1407"/>
                  <a:gd name="T6" fmla="*/ 0 w 608"/>
                  <a:gd name="T7" fmla="*/ 1407 h 1407"/>
                  <a:gd name="T8" fmla="*/ 0 w 608"/>
                  <a:gd name="T9" fmla="*/ 0 h 1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8" h="1407">
                    <a:moveTo>
                      <a:pt x="0" y="0"/>
                    </a:moveTo>
                    <a:lnTo>
                      <a:pt x="608" y="3"/>
                    </a:lnTo>
                    <a:lnTo>
                      <a:pt x="608" y="1407"/>
                    </a:lnTo>
                    <a:lnTo>
                      <a:pt x="0" y="1407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00"/>
                  </a:gs>
                  <a:gs pos="50000">
                    <a:srgbClr val="000000">
                      <a:gamma/>
                      <a:tint val="0"/>
                      <a:invGamma/>
                    </a:srgbClr>
                  </a:gs>
                  <a:gs pos="100000">
                    <a:srgbClr val="000000"/>
                  </a:gs>
                </a:gsLst>
                <a:lin ang="0" scaled="1"/>
              </a:gradFill>
              <a:ln w="952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786" name="未知">
                <a:extLst>
                  <a:ext uri="{FF2B5EF4-FFF2-40B4-BE49-F238E27FC236}">
                    <a16:creationId xmlns:a16="http://schemas.microsoft.com/office/drawing/2014/main" id="{F64F4C05-813F-4264-9982-5D021D6CE7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" y="944"/>
                <a:ext cx="124" cy="153"/>
              </a:xfrm>
              <a:custGeom>
                <a:avLst/>
                <a:gdLst>
                  <a:gd name="T0" fmla="*/ 186 w 806"/>
                  <a:gd name="T1" fmla="*/ 6 h 1037"/>
                  <a:gd name="T2" fmla="*/ 186 w 806"/>
                  <a:gd name="T3" fmla="*/ 221 h 1037"/>
                  <a:gd name="T4" fmla="*/ 181 w 806"/>
                  <a:gd name="T5" fmla="*/ 355 h 1037"/>
                  <a:gd name="T6" fmla="*/ 68 w 806"/>
                  <a:gd name="T7" fmla="*/ 505 h 1037"/>
                  <a:gd name="T8" fmla="*/ 23 w 806"/>
                  <a:gd name="T9" fmla="*/ 610 h 1037"/>
                  <a:gd name="T10" fmla="*/ 0 w 806"/>
                  <a:gd name="T11" fmla="*/ 720 h 1037"/>
                  <a:gd name="T12" fmla="*/ 24 w 806"/>
                  <a:gd name="T13" fmla="*/ 822 h 1037"/>
                  <a:gd name="T14" fmla="*/ 102 w 806"/>
                  <a:gd name="T15" fmla="*/ 929 h 1037"/>
                  <a:gd name="T16" fmla="*/ 258 w 806"/>
                  <a:gd name="T17" fmla="*/ 1013 h 1037"/>
                  <a:gd name="T18" fmla="*/ 432 w 806"/>
                  <a:gd name="T19" fmla="*/ 1019 h 1037"/>
                  <a:gd name="T20" fmla="*/ 619 w 806"/>
                  <a:gd name="T21" fmla="*/ 907 h 1037"/>
                  <a:gd name="T22" fmla="*/ 703 w 806"/>
                  <a:gd name="T23" fmla="*/ 786 h 1037"/>
                  <a:gd name="T24" fmla="*/ 763 w 806"/>
                  <a:gd name="T25" fmla="*/ 657 h 1037"/>
                  <a:gd name="T26" fmla="*/ 799 w 806"/>
                  <a:gd name="T27" fmla="*/ 510 h 1037"/>
                  <a:gd name="T28" fmla="*/ 721 w 806"/>
                  <a:gd name="T29" fmla="*/ 576 h 1037"/>
                  <a:gd name="T30" fmla="*/ 637 w 806"/>
                  <a:gd name="T31" fmla="*/ 714 h 1037"/>
                  <a:gd name="T32" fmla="*/ 546 w 806"/>
                  <a:gd name="T33" fmla="*/ 804 h 1037"/>
                  <a:gd name="T34" fmla="*/ 468 w 806"/>
                  <a:gd name="T35" fmla="*/ 852 h 1037"/>
                  <a:gd name="T36" fmla="*/ 354 w 806"/>
                  <a:gd name="T37" fmla="*/ 846 h 1037"/>
                  <a:gd name="T38" fmla="*/ 252 w 806"/>
                  <a:gd name="T39" fmla="*/ 774 h 1037"/>
                  <a:gd name="T40" fmla="*/ 258 w 806"/>
                  <a:gd name="T41" fmla="*/ 636 h 1037"/>
                  <a:gd name="T42" fmla="*/ 348 w 806"/>
                  <a:gd name="T43" fmla="*/ 504 h 1037"/>
                  <a:gd name="T44" fmla="*/ 402 w 806"/>
                  <a:gd name="T45" fmla="*/ 408 h 1037"/>
                  <a:gd name="T46" fmla="*/ 402 w 806"/>
                  <a:gd name="T47" fmla="*/ 283 h 1037"/>
                  <a:gd name="T48" fmla="*/ 402 w 806"/>
                  <a:gd name="T49" fmla="*/ 221 h 1037"/>
                  <a:gd name="T50" fmla="*/ 402 w 806"/>
                  <a:gd name="T51" fmla="*/ 0 h 10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06" h="1037">
                    <a:moveTo>
                      <a:pt x="186" y="6"/>
                    </a:moveTo>
                    <a:cubicBezTo>
                      <a:pt x="186" y="43"/>
                      <a:pt x="187" y="163"/>
                      <a:pt x="186" y="221"/>
                    </a:cubicBezTo>
                    <a:cubicBezTo>
                      <a:pt x="185" y="279"/>
                      <a:pt x="201" y="308"/>
                      <a:pt x="181" y="355"/>
                    </a:cubicBezTo>
                    <a:cubicBezTo>
                      <a:pt x="161" y="402"/>
                      <a:pt x="94" y="463"/>
                      <a:pt x="68" y="505"/>
                    </a:cubicBezTo>
                    <a:cubicBezTo>
                      <a:pt x="42" y="547"/>
                      <a:pt x="34" y="574"/>
                      <a:pt x="23" y="610"/>
                    </a:cubicBezTo>
                    <a:cubicBezTo>
                      <a:pt x="12" y="646"/>
                      <a:pt x="0" y="685"/>
                      <a:pt x="0" y="720"/>
                    </a:cubicBezTo>
                    <a:cubicBezTo>
                      <a:pt x="0" y="755"/>
                      <a:pt x="7" y="787"/>
                      <a:pt x="24" y="822"/>
                    </a:cubicBezTo>
                    <a:cubicBezTo>
                      <a:pt x="41" y="856"/>
                      <a:pt x="63" y="897"/>
                      <a:pt x="102" y="929"/>
                    </a:cubicBezTo>
                    <a:cubicBezTo>
                      <a:pt x="141" y="961"/>
                      <a:pt x="203" y="999"/>
                      <a:pt x="258" y="1013"/>
                    </a:cubicBezTo>
                    <a:cubicBezTo>
                      <a:pt x="313" y="1028"/>
                      <a:pt x="372" y="1037"/>
                      <a:pt x="432" y="1019"/>
                    </a:cubicBezTo>
                    <a:cubicBezTo>
                      <a:pt x="492" y="1002"/>
                      <a:pt x="574" y="946"/>
                      <a:pt x="619" y="907"/>
                    </a:cubicBezTo>
                    <a:cubicBezTo>
                      <a:pt x="663" y="867"/>
                      <a:pt x="679" y="827"/>
                      <a:pt x="703" y="786"/>
                    </a:cubicBezTo>
                    <a:cubicBezTo>
                      <a:pt x="727" y="744"/>
                      <a:pt x="747" y="703"/>
                      <a:pt x="763" y="657"/>
                    </a:cubicBezTo>
                    <a:cubicBezTo>
                      <a:pt x="779" y="611"/>
                      <a:pt x="806" y="523"/>
                      <a:pt x="799" y="510"/>
                    </a:cubicBezTo>
                    <a:cubicBezTo>
                      <a:pt x="792" y="496"/>
                      <a:pt x="748" y="542"/>
                      <a:pt x="721" y="576"/>
                    </a:cubicBezTo>
                    <a:cubicBezTo>
                      <a:pt x="694" y="610"/>
                      <a:pt x="665" y="676"/>
                      <a:pt x="637" y="714"/>
                    </a:cubicBezTo>
                    <a:cubicBezTo>
                      <a:pt x="608" y="752"/>
                      <a:pt x="575" y="781"/>
                      <a:pt x="546" y="804"/>
                    </a:cubicBezTo>
                    <a:cubicBezTo>
                      <a:pt x="518" y="826"/>
                      <a:pt x="500" y="845"/>
                      <a:pt x="468" y="852"/>
                    </a:cubicBezTo>
                    <a:cubicBezTo>
                      <a:pt x="436" y="858"/>
                      <a:pt x="390" y="858"/>
                      <a:pt x="354" y="846"/>
                    </a:cubicBezTo>
                    <a:cubicBezTo>
                      <a:pt x="318" y="833"/>
                      <a:pt x="268" y="808"/>
                      <a:pt x="252" y="774"/>
                    </a:cubicBezTo>
                    <a:cubicBezTo>
                      <a:pt x="236" y="739"/>
                      <a:pt x="242" y="680"/>
                      <a:pt x="258" y="636"/>
                    </a:cubicBezTo>
                    <a:cubicBezTo>
                      <a:pt x="274" y="591"/>
                      <a:pt x="324" y="542"/>
                      <a:pt x="348" y="504"/>
                    </a:cubicBezTo>
                    <a:cubicBezTo>
                      <a:pt x="372" y="466"/>
                      <a:pt x="393" y="445"/>
                      <a:pt x="402" y="408"/>
                    </a:cubicBezTo>
                    <a:cubicBezTo>
                      <a:pt x="411" y="371"/>
                      <a:pt x="402" y="314"/>
                      <a:pt x="402" y="283"/>
                    </a:cubicBezTo>
                    <a:cubicBezTo>
                      <a:pt x="402" y="252"/>
                      <a:pt x="402" y="268"/>
                      <a:pt x="402" y="221"/>
                    </a:cubicBezTo>
                    <a:cubicBezTo>
                      <a:pt x="402" y="173"/>
                      <a:pt x="402" y="46"/>
                      <a:pt x="402" y="0"/>
                    </a:cubicBezTo>
                  </a:path>
                </a:pathLst>
              </a:custGeom>
              <a:solidFill>
                <a:srgbClr val="000000"/>
              </a:solidFill>
              <a:ln w="952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787" name="Oval 107">
                <a:extLst>
                  <a:ext uri="{FF2B5EF4-FFF2-40B4-BE49-F238E27FC236}">
                    <a16:creationId xmlns:a16="http://schemas.microsoft.com/office/drawing/2014/main" id="{04C098F0-EAE8-430D-95DE-F09E160EB9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" y="707"/>
                <a:ext cx="43" cy="41"/>
              </a:xfrm>
              <a:prstGeom prst="ellipse">
                <a:avLst/>
              </a:prstGeom>
              <a:gradFill rotWithShape="0">
                <a:gsLst>
                  <a:gs pos="0">
                    <a:srgbClr val="000000">
                      <a:gamma/>
                      <a:tint val="0"/>
                      <a:invGamma/>
                    </a:srgbClr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788" name="Line 108">
                <a:extLst>
                  <a:ext uri="{FF2B5EF4-FFF2-40B4-BE49-F238E27FC236}">
                    <a16:creationId xmlns:a16="http://schemas.microsoft.com/office/drawing/2014/main" id="{5A207BF7-5598-413C-BDDF-A30E5D5C9B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6" y="710"/>
                <a:ext cx="3" cy="32"/>
              </a:xfrm>
              <a:prstGeom prst="line">
                <a:avLst/>
              </a:prstGeom>
              <a:noFill/>
              <a:ln w="38100" cmpd="dbl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789" name="Oval 109">
                <a:extLst>
                  <a:ext uri="{FF2B5EF4-FFF2-40B4-BE49-F238E27FC236}">
                    <a16:creationId xmlns:a16="http://schemas.microsoft.com/office/drawing/2014/main" id="{4B2FAA43-6079-429D-A5B0-5D35A5E4B4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" y="320"/>
                <a:ext cx="43" cy="40"/>
              </a:xfrm>
              <a:prstGeom prst="ellipse">
                <a:avLst/>
              </a:prstGeom>
              <a:gradFill rotWithShape="0">
                <a:gsLst>
                  <a:gs pos="0">
                    <a:srgbClr val="000000">
                      <a:gamma/>
                      <a:tint val="0"/>
                      <a:invGamma/>
                    </a:srgbClr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790" name="Line 110">
                <a:extLst>
                  <a:ext uri="{FF2B5EF4-FFF2-40B4-BE49-F238E27FC236}">
                    <a16:creationId xmlns:a16="http://schemas.microsoft.com/office/drawing/2014/main" id="{E1E13ED5-EC57-4899-92C1-808F50D060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6" y="323"/>
                <a:ext cx="3" cy="31"/>
              </a:xfrm>
              <a:prstGeom prst="line">
                <a:avLst/>
              </a:prstGeom>
              <a:noFill/>
              <a:ln w="38100" cmpd="dbl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791" name="Oval 111">
                <a:extLst>
                  <a:ext uri="{FF2B5EF4-FFF2-40B4-BE49-F238E27FC236}">
                    <a16:creationId xmlns:a16="http://schemas.microsoft.com/office/drawing/2014/main" id="{3DFCF10A-F907-4D1B-BB8F-B452D05FA1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" y="880"/>
                <a:ext cx="43" cy="40"/>
              </a:xfrm>
              <a:prstGeom prst="ellipse">
                <a:avLst/>
              </a:prstGeom>
              <a:gradFill rotWithShape="0">
                <a:gsLst>
                  <a:gs pos="0">
                    <a:srgbClr val="000000">
                      <a:gamma/>
                      <a:tint val="0"/>
                      <a:invGamma/>
                    </a:srgbClr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792" name="Line 112">
                <a:extLst>
                  <a:ext uri="{FF2B5EF4-FFF2-40B4-BE49-F238E27FC236}">
                    <a16:creationId xmlns:a16="http://schemas.microsoft.com/office/drawing/2014/main" id="{FFBB0876-49C6-4BED-8633-125AA241B9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6" y="883"/>
                <a:ext cx="3" cy="31"/>
              </a:xfrm>
              <a:prstGeom prst="line">
                <a:avLst/>
              </a:prstGeom>
              <a:noFill/>
              <a:ln w="38100" cmpd="dbl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71793" name="Line 113">
              <a:extLst>
                <a:ext uri="{FF2B5EF4-FFF2-40B4-BE49-F238E27FC236}">
                  <a16:creationId xmlns:a16="http://schemas.microsoft.com/office/drawing/2014/main" id="{3231BCF8-A835-4B0F-A52C-7D5E4B7CE72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29460" flipH="1" flipV="1">
              <a:off x="641" y="746"/>
              <a:ext cx="89" cy="9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794" name="Line 114">
              <a:extLst>
                <a:ext uri="{FF2B5EF4-FFF2-40B4-BE49-F238E27FC236}">
                  <a16:creationId xmlns:a16="http://schemas.microsoft.com/office/drawing/2014/main" id="{6C3942AB-7C13-4EE8-8435-E7E730695D5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389654" flipH="1" flipV="1">
              <a:off x="367" y="316"/>
              <a:ext cx="1" cy="140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795" name="Rectangle 115">
              <a:extLst>
                <a:ext uri="{FF2B5EF4-FFF2-40B4-BE49-F238E27FC236}">
                  <a16:creationId xmlns:a16="http://schemas.microsoft.com/office/drawing/2014/main" id="{233F472A-FB35-420A-BCE4-E07C4FB323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" y="5340"/>
              <a:ext cx="226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just"/>
              <a:r>
                <a:rPr lang="zh-CN" altLang="en-US" sz="1600" b="1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甲</a:t>
              </a:r>
              <a:endParaRPr lang="zh-CN" altLang="en-US" sz="1600" b="1"/>
            </a:p>
          </p:txBody>
        </p:sp>
        <p:sp>
          <p:nvSpPr>
            <p:cNvPr id="71796" name="Rectangle 116">
              <a:extLst>
                <a:ext uri="{FF2B5EF4-FFF2-40B4-BE49-F238E27FC236}">
                  <a16:creationId xmlns:a16="http://schemas.microsoft.com/office/drawing/2014/main" id="{8916B651-3E9B-46BC-846C-147C56BF57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" y="4748"/>
              <a:ext cx="318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0" tIns="0" rIns="0" bIns="0"/>
            <a:lstStyle/>
            <a:p>
              <a:pPr algn="just"/>
              <a:r>
                <a:rPr lang="en-US" altLang="zh-CN" sz="16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G</a:t>
              </a:r>
              <a:endParaRPr lang="en-US" altLang="zh-CN" sz="1600" b="1"/>
            </a:p>
          </p:txBody>
        </p:sp>
        <p:grpSp>
          <p:nvGrpSpPr>
            <p:cNvPr id="71797" name="Group 117">
              <a:extLst>
                <a:ext uri="{FF2B5EF4-FFF2-40B4-BE49-F238E27FC236}">
                  <a16:creationId xmlns:a16="http://schemas.microsoft.com/office/drawing/2014/main" id="{B07B7309-772E-4E3F-A96B-4149EA2BED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5136"/>
              <a:ext cx="1217" cy="105"/>
              <a:chOff x="0" y="0"/>
              <a:chExt cx="1217" cy="105"/>
            </a:xfrm>
          </p:grpSpPr>
          <p:grpSp>
            <p:nvGrpSpPr>
              <p:cNvPr id="71798" name="Group 118">
                <a:extLst>
                  <a:ext uri="{FF2B5EF4-FFF2-40B4-BE49-F238E27FC236}">
                    <a16:creationId xmlns:a16="http://schemas.microsoft.com/office/drawing/2014/main" id="{FC5276CF-BA0B-4F1E-95F2-99BF7F673D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186" cy="105"/>
                <a:chOff x="0" y="0"/>
                <a:chExt cx="1186" cy="105"/>
              </a:xfrm>
            </p:grpSpPr>
            <p:sp>
              <p:nvSpPr>
                <p:cNvPr id="71799" name="Line 119">
                  <a:extLst>
                    <a:ext uri="{FF2B5EF4-FFF2-40B4-BE49-F238E27FC236}">
                      <a16:creationId xmlns:a16="http://schemas.microsoft.com/office/drawing/2014/main" id="{55EA74DC-94F4-4D2D-8706-944E47AD880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990" y="0"/>
                  <a:ext cx="106" cy="10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00" name="Line 120">
                  <a:extLst>
                    <a:ext uri="{FF2B5EF4-FFF2-40B4-BE49-F238E27FC236}">
                      <a16:creationId xmlns:a16="http://schemas.microsoft.com/office/drawing/2014/main" id="{8B9A2DB8-36E1-459D-BE37-F3A8DABA313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900" y="0"/>
                  <a:ext cx="106" cy="10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01" name="Line 121">
                  <a:extLst>
                    <a:ext uri="{FF2B5EF4-FFF2-40B4-BE49-F238E27FC236}">
                      <a16:creationId xmlns:a16="http://schemas.microsoft.com/office/drawing/2014/main" id="{2110F1D8-48C0-4E0F-A32C-883BE559333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810" y="0"/>
                  <a:ext cx="106" cy="10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02" name="Line 122">
                  <a:extLst>
                    <a:ext uri="{FF2B5EF4-FFF2-40B4-BE49-F238E27FC236}">
                      <a16:creationId xmlns:a16="http://schemas.microsoft.com/office/drawing/2014/main" id="{7A44A02E-D8B3-4360-A033-76A6D0426BC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30" y="0"/>
                  <a:ext cx="106" cy="10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03" name="Line 123">
                  <a:extLst>
                    <a:ext uri="{FF2B5EF4-FFF2-40B4-BE49-F238E27FC236}">
                      <a16:creationId xmlns:a16="http://schemas.microsoft.com/office/drawing/2014/main" id="{185B4BAC-390F-4713-AEAA-B89D36CA9D2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20" y="0"/>
                  <a:ext cx="106" cy="10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04" name="Line 124">
                  <a:extLst>
                    <a:ext uri="{FF2B5EF4-FFF2-40B4-BE49-F238E27FC236}">
                      <a16:creationId xmlns:a16="http://schemas.microsoft.com/office/drawing/2014/main" id="{ABC4290A-154A-498E-B478-FD1C6FC0A1C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80" y="0"/>
                  <a:ext cx="106" cy="10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05" name="Line 125">
                  <a:extLst>
                    <a:ext uri="{FF2B5EF4-FFF2-40B4-BE49-F238E27FC236}">
                      <a16:creationId xmlns:a16="http://schemas.microsoft.com/office/drawing/2014/main" id="{D4B9D60B-D7DD-4065-9967-0B904A9161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60" y="0"/>
                  <a:ext cx="106" cy="10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06" name="Line 126">
                  <a:extLst>
                    <a:ext uri="{FF2B5EF4-FFF2-40B4-BE49-F238E27FC236}">
                      <a16:creationId xmlns:a16="http://schemas.microsoft.com/office/drawing/2014/main" id="{BD548B52-28CF-4D9F-B972-97F9EC805E8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0" y="0"/>
                  <a:ext cx="106" cy="10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07" name="Line 127">
                  <a:extLst>
                    <a:ext uri="{FF2B5EF4-FFF2-40B4-BE49-F238E27FC236}">
                      <a16:creationId xmlns:a16="http://schemas.microsoft.com/office/drawing/2014/main" id="{5C7DB0E4-B15D-4179-86EE-184CF147131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80" y="0"/>
                  <a:ext cx="106" cy="10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08" name="Line 128">
                  <a:extLst>
                    <a:ext uri="{FF2B5EF4-FFF2-40B4-BE49-F238E27FC236}">
                      <a16:creationId xmlns:a16="http://schemas.microsoft.com/office/drawing/2014/main" id="{956E4F16-7DDF-4D6D-BEA2-8378B5ADC3A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0" y="0"/>
                  <a:ext cx="106" cy="10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09" name="Line 129">
                  <a:extLst>
                    <a:ext uri="{FF2B5EF4-FFF2-40B4-BE49-F238E27FC236}">
                      <a16:creationId xmlns:a16="http://schemas.microsoft.com/office/drawing/2014/main" id="{26307B43-9BFA-4ECE-9E79-8541F278409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90" y="0"/>
                  <a:ext cx="106" cy="10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10" name="Line 130">
                  <a:extLst>
                    <a:ext uri="{FF2B5EF4-FFF2-40B4-BE49-F238E27FC236}">
                      <a16:creationId xmlns:a16="http://schemas.microsoft.com/office/drawing/2014/main" id="{90B175F8-72BB-4989-8BD6-C6EA7E71DB6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50" y="0"/>
                  <a:ext cx="106" cy="10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11" name="Line 131">
                  <a:extLst>
                    <a:ext uri="{FF2B5EF4-FFF2-40B4-BE49-F238E27FC236}">
                      <a16:creationId xmlns:a16="http://schemas.microsoft.com/office/drawing/2014/main" id="{ACC8F9BD-EE71-4673-AB3E-B6694BF5874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40" y="0"/>
                  <a:ext cx="106" cy="10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71812" name="Line 132">
                <a:extLst>
                  <a:ext uri="{FF2B5EF4-FFF2-40B4-BE49-F238E27FC236}">
                    <a16:creationId xmlns:a16="http://schemas.microsoft.com/office/drawing/2014/main" id="{ED69A808-5F4B-49BB-AF73-8CDAFCF18A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217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71813" name="未知">
              <a:extLst>
                <a:ext uri="{FF2B5EF4-FFF2-40B4-BE49-F238E27FC236}">
                  <a16:creationId xmlns:a16="http://schemas.microsoft.com/office/drawing/2014/main" id="{5CDEFC98-C663-4C96-AD5C-755DE03E373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30" y="4651"/>
              <a:ext cx="481" cy="481"/>
            </a:xfrm>
            <a:custGeom>
              <a:avLst/>
              <a:gdLst>
                <a:gd name="T0" fmla="*/ 0 w 400"/>
                <a:gd name="T1" fmla="*/ 0 h 400"/>
                <a:gd name="T2" fmla="*/ 400 w 400"/>
                <a:gd name="T3" fmla="*/ 0 h 400"/>
                <a:gd name="T4" fmla="*/ 400 w 400"/>
                <a:gd name="T5" fmla="*/ 400 h 400"/>
                <a:gd name="T6" fmla="*/ 0 w 400"/>
                <a:gd name="T7" fmla="*/ 400 h 400"/>
                <a:gd name="T8" fmla="*/ 0 w 400"/>
                <a:gd name="T9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00">
                  <a:moveTo>
                    <a:pt x="0" y="0"/>
                  </a:moveTo>
                  <a:lnTo>
                    <a:pt x="400" y="0"/>
                  </a:lnTo>
                  <a:lnTo>
                    <a:pt x="400" y="400"/>
                  </a:lnTo>
                  <a:lnTo>
                    <a:pt x="0" y="40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2"/>
              <a:srcRect/>
              <a:tile tx="0" ty="0" sx="100000" sy="100000" flip="none" algn="tl"/>
            </a:blipFill>
            <a:ln w="9525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14" name="Line 134">
              <a:extLst>
                <a:ext uri="{FF2B5EF4-FFF2-40B4-BE49-F238E27FC236}">
                  <a16:creationId xmlns:a16="http://schemas.microsoft.com/office/drawing/2014/main" id="{F868338C-D9F6-4515-A0B2-7B536C807B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6" y="1929"/>
              <a:ext cx="1" cy="272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15" name="Line 135">
              <a:extLst>
                <a:ext uri="{FF2B5EF4-FFF2-40B4-BE49-F238E27FC236}">
                  <a16:creationId xmlns:a16="http://schemas.microsoft.com/office/drawing/2014/main" id="{334509AB-E0B2-476C-B08B-E6CE502C146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297052" flipH="1" flipV="1">
              <a:off x="417" y="772"/>
              <a:ext cx="96" cy="65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16" name="Line 136">
              <a:extLst>
                <a:ext uri="{FF2B5EF4-FFF2-40B4-BE49-F238E27FC236}">
                  <a16:creationId xmlns:a16="http://schemas.microsoft.com/office/drawing/2014/main" id="{CF81654C-DEDB-4B8A-B6A0-6013FDB3BD6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V="1">
              <a:off x="751" y="335"/>
              <a:ext cx="1" cy="344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stealth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817" name="Group 137">
            <a:extLst>
              <a:ext uri="{FF2B5EF4-FFF2-40B4-BE49-F238E27FC236}">
                <a16:creationId xmlns:a16="http://schemas.microsoft.com/office/drawing/2014/main" id="{AF973CBE-61E9-464F-8587-6A891A675551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3213100"/>
            <a:ext cx="6767513" cy="2952750"/>
            <a:chOff x="0" y="0"/>
            <a:chExt cx="6894" cy="2814"/>
          </a:xfrm>
        </p:grpSpPr>
        <p:grpSp>
          <p:nvGrpSpPr>
            <p:cNvPr id="71818" name="Group 138">
              <a:extLst>
                <a:ext uri="{FF2B5EF4-FFF2-40B4-BE49-F238E27FC236}">
                  <a16:creationId xmlns:a16="http://schemas.microsoft.com/office/drawing/2014/main" id="{BA935D70-9C64-4878-8B16-2EC1059BF0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6894" cy="2278"/>
              <a:chOff x="0" y="0"/>
              <a:chExt cx="6894" cy="2278"/>
            </a:xfrm>
          </p:grpSpPr>
          <p:grpSp>
            <p:nvGrpSpPr>
              <p:cNvPr id="71819" name="Group 139">
                <a:extLst>
                  <a:ext uri="{FF2B5EF4-FFF2-40B4-BE49-F238E27FC236}">
                    <a16:creationId xmlns:a16="http://schemas.microsoft.com/office/drawing/2014/main" id="{5361361E-EA6A-4AB9-94DF-A95876FA3D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29"/>
                <a:ext cx="2056" cy="2222"/>
                <a:chOff x="0" y="0"/>
                <a:chExt cx="2142" cy="2268"/>
              </a:xfrm>
            </p:grpSpPr>
            <p:sp>
              <p:nvSpPr>
                <p:cNvPr id="71820" name="Rectangle 140">
                  <a:extLst>
                    <a:ext uri="{FF2B5EF4-FFF2-40B4-BE49-F238E27FC236}">
                      <a16:creationId xmlns:a16="http://schemas.microsoft.com/office/drawing/2014/main" id="{80BE221A-6D51-4B22-9C57-3A46C888BE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42" y="1672"/>
                  <a:ext cx="300" cy="3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ctr"/>
                  <a:r>
                    <a:rPr lang="en-US" altLang="zh-CN" sz="1600" b="1" i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t</a:t>
                  </a:r>
                  <a:r>
                    <a:rPr lang="en-US" altLang="zh-CN" sz="1600" b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/s</a:t>
                  </a:r>
                  <a:endParaRPr lang="en-US" altLang="zh-CN" sz="1600"/>
                </a:p>
              </p:txBody>
            </p:sp>
            <p:sp>
              <p:nvSpPr>
                <p:cNvPr id="71821" name="Line 141">
                  <a:extLst>
                    <a:ext uri="{FF2B5EF4-FFF2-40B4-BE49-F238E27FC236}">
                      <a16:creationId xmlns:a16="http://schemas.microsoft.com/office/drawing/2014/main" id="{BEDB9214-3576-487B-8757-E7B8907D49D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8" y="1704"/>
                  <a:ext cx="1739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22" name="Line 142">
                  <a:extLst>
                    <a:ext uri="{FF2B5EF4-FFF2-40B4-BE49-F238E27FC236}">
                      <a16:creationId xmlns:a16="http://schemas.microsoft.com/office/drawing/2014/main" id="{426ABE4C-94BB-49BC-A19D-9CBB0E6000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6200000">
                  <a:off x="-517" y="896"/>
                  <a:ext cx="1602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23" name="Line 143">
                  <a:extLst>
                    <a:ext uri="{FF2B5EF4-FFF2-40B4-BE49-F238E27FC236}">
                      <a16:creationId xmlns:a16="http://schemas.microsoft.com/office/drawing/2014/main" id="{C48D4229-C65E-43B9-9E8A-7850495F3C1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08" y="1663"/>
                  <a:ext cx="1" cy="4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24" name="Line 144">
                  <a:extLst>
                    <a:ext uri="{FF2B5EF4-FFF2-40B4-BE49-F238E27FC236}">
                      <a16:creationId xmlns:a16="http://schemas.microsoft.com/office/drawing/2014/main" id="{120E7EAF-9EE6-48FD-A3C2-D7796A27E25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04" y="1663"/>
                  <a:ext cx="1" cy="4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25" name="Line 145">
                  <a:extLst>
                    <a:ext uri="{FF2B5EF4-FFF2-40B4-BE49-F238E27FC236}">
                      <a16:creationId xmlns:a16="http://schemas.microsoft.com/office/drawing/2014/main" id="{FFF77513-C7A0-4311-BE3B-37A35DBBCE9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2" y="1663"/>
                  <a:ext cx="1" cy="4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26" name="Line 146">
                  <a:extLst>
                    <a:ext uri="{FF2B5EF4-FFF2-40B4-BE49-F238E27FC236}">
                      <a16:creationId xmlns:a16="http://schemas.microsoft.com/office/drawing/2014/main" id="{2755EA95-23D8-4CC6-9A7E-093A3667140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5400000">
                  <a:off x="314" y="1448"/>
                  <a:ext cx="1" cy="4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27" name="Line 147">
                  <a:extLst>
                    <a:ext uri="{FF2B5EF4-FFF2-40B4-BE49-F238E27FC236}">
                      <a16:creationId xmlns:a16="http://schemas.microsoft.com/office/drawing/2014/main" id="{A3E69CF8-853D-4734-A233-C6DFC6139EC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5400000">
                  <a:off x="319" y="1184"/>
                  <a:ext cx="1" cy="4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28" name="Line 148">
                  <a:extLst>
                    <a:ext uri="{FF2B5EF4-FFF2-40B4-BE49-F238E27FC236}">
                      <a16:creationId xmlns:a16="http://schemas.microsoft.com/office/drawing/2014/main" id="{1CED8D6D-172F-4803-A952-F5DA9521620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5400000">
                  <a:off x="319" y="912"/>
                  <a:ext cx="1" cy="4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29" name="Line 149">
                  <a:extLst>
                    <a:ext uri="{FF2B5EF4-FFF2-40B4-BE49-F238E27FC236}">
                      <a16:creationId xmlns:a16="http://schemas.microsoft.com/office/drawing/2014/main" id="{8D2BE248-D1D6-4714-B89A-9D05C5EC44B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5400000">
                  <a:off x="319" y="352"/>
                  <a:ext cx="1" cy="4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30" name="Rectangle 150">
                  <a:extLst>
                    <a:ext uri="{FF2B5EF4-FFF2-40B4-BE49-F238E27FC236}">
                      <a16:creationId xmlns:a16="http://schemas.microsoft.com/office/drawing/2014/main" id="{16AB4252-A4BE-4AB4-A5F0-EA105C1532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6" y="1704"/>
                  <a:ext cx="226" cy="3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1600" b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1</a:t>
                  </a:r>
                  <a:endParaRPr lang="en-US" altLang="zh-CN" sz="1600"/>
                </a:p>
              </p:txBody>
            </p:sp>
            <p:sp>
              <p:nvSpPr>
                <p:cNvPr id="71831" name="Rectangle 151">
                  <a:extLst>
                    <a:ext uri="{FF2B5EF4-FFF2-40B4-BE49-F238E27FC236}">
                      <a16:creationId xmlns:a16="http://schemas.microsoft.com/office/drawing/2014/main" id="{07E480B2-A10D-4443-BFE5-E86A582C99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17" y="1704"/>
                  <a:ext cx="300" cy="3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ctr"/>
                  <a:r>
                    <a:rPr lang="en-US" altLang="zh-CN" sz="1600" b="1">
                      <a:latin typeface="Times New Roman" panose="02020603050405020304" pitchFamily="18" charset="0"/>
                    </a:rPr>
                    <a:t>3</a:t>
                  </a:r>
                  <a:endParaRPr lang="en-US" altLang="zh-CN" sz="1600"/>
                </a:p>
              </p:txBody>
            </p:sp>
            <p:sp>
              <p:nvSpPr>
                <p:cNvPr id="71832" name="Rectangle 152">
                  <a:extLst>
                    <a:ext uri="{FF2B5EF4-FFF2-40B4-BE49-F238E27FC236}">
                      <a16:creationId xmlns:a16="http://schemas.microsoft.com/office/drawing/2014/main" id="{473D8FA3-DE7C-4462-A5B3-8B94344415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7" y="1708"/>
                  <a:ext cx="318" cy="3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36000" tIns="0" rIns="0" bIns="0"/>
                <a:lstStyle/>
                <a:p>
                  <a:pPr algn="just"/>
                  <a:r>
                    <a:rPr lang="en-US" altLang="zh-CN" sz="1600" b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0</a:t>
                  </a:r>
                  <a:endParaRPr lang="en-US" altLang="zh-CN" sz="1600"/>
                </a:p>
              </p:txBody>
            </p:sp>
            <p:sp>
              <p:nvSpPr>
                <p:cNvPr id="71833" name="Rectangle 153">
                  <a:extLst>
                    <a:ext uri="{FF2B5EF4-FFF2-40B4-BE49-F238E27FC236}">
                      <a16:creationId xmlns:a16="http://schemas.microsoft.com/office/drawing/2014/main" id="{6EBC9F53-8D4F-4C96-B4A9-DFA2324950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70" y="1704"/>
                  <a:ext cx="300" cy="3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ctr"/>
                  <a:r>
                    <a:rPr lang="en-US" altLang="zh-CN" sz="1600" b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2</a:t>
                  </a:r>
                  <a:endParaRPr lang="en-US" altLang="zh-CN" sz="1600"/>
                </a:p>
              </p:txBody>
            </p:sp>
            <p:sp>
              <p:nvSpPr>
                <p:cNvPr id="71834" name="Rectangle 154">
                  <a:extLst>
                    <a:ext uri="{FF2B5EF4-FFF2-40B4-BE49-F238E27FC236}">
                      <a16:creationId xmlns:a16="http://schemas.microsoft.com/office/drawing/2014/main" id="{B8101982-23A0-4045-BCD0-BB2530A0D9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2" y="0"/>
                  <a:ext cx="485" cy="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1600" b="1" i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F</a:t>
                  </a:r>
                  <a:r>
                    <a:rPr lang="en-US" altLang="zh-CN" sz="1600" b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/N</a:t>
                  </a:r>
                  <a:endParaRPr lang="en-US" altLang="zh-CN" sz="1600"/>
                </a:p>
              </p:txBody>
            </p:sp>
            <p:sp>
              <p:nvSpPr>
                <p:cNvPr id="71835" name="Rectangle 155">
                  <a:extLst>
                    <a:ext uri="{FF2B5EF4-FFF2-40B4-BE49-F238E27FC236}">
                      <a16:creationId xmlns:a16="http://schemas.microsoft.com/office/drawing/2014/main" id="{00898F1D-A0FF-49D2-AD71-E99D3BDC20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89" y="1968"/>
                  <a:ext cx="300" cy="3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ctr"/>
                  <a:r>
                    <a:rPr lang="zh-CN" altLang="en-US" sz="1600" b="1">
                      <a:solidFill>
                        <a:srgbClr val="000000"/>
                      </a:solidFill>
                      <a:latin typeface="楷体_GB2312" pitchFamily="49" charset="-122"/>
                      <a:ea typeface="楷体_GB2312" pitchFamily="49" charset="-122"/>
                    </a:rPr>
                    <a:t>乙</a:t>
                  </a:r>
                  <a:endParaRPr lang="zh-CN" altLang="en-US" sz="1600"/>
                </a:p>
              </p:txBody>
            </p:sp>
            <p:sp>
              <p:nvSpPr>
                <p:cNvPr id="71836" name="Rectangle 156">
                  <a:extLst>
                    <a:ext uri="{FF2B5EF4-FFF2-40B4-BE49-F238E27FC236}">
                      <a16:creationId xmlns:a16="http://schemas.microsoft.com/office/drawing/2014/main" id="{D924B029-0C42-4D90-AC64-FFD0B39F6C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" y="1332"/>
                  <a:ext cx="226" cy="3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1600" b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10</a:t>
                  </a:r>
                  <a:endParaRPr lang="en-US" altLang="zh-CN" sz="1600"/>
                </a:p>
              </p:txBody>
            </p:sp>
            <p:sp>
              <p:nvSpPr>
                <p:cNvPr id="71837" name="Rectangle 157">
                  <a:extLst>
                    <a:ext uri="{FF2B5EF4-FFF2-40B4-BE49-F238E27FC236}">
                      <a16:creationId xmlns:a16="http://schemas.microsoft.com/office/drawing/2014/main" id="{5BB0604A-5492-484F-A7B3-3CF5A64365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36"/>
                  <a:ext cx="300" cy="3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ctr"/>
                  <a:r>
                    <a:rPr lang="en-US" altLang="zh-CN" sz="1600" b="1">
                      <a:latin typeface="Times New Roman" panose="02020603050405020304" pitchFamily="18" charset="0"/>
                    </a:rPr>
                    <a:t>50</a:t>
                  </a:r>
                  <a:endParaRPr lang="en-US" altLang="zh-CN" sz="1600"/>
                </a:p>
              </p:txBody>
            </p:sp>
            <p:sp>
              <p:nvSpPr>
                <p:cNvPr id="71838" name="Rectangle 158">
                  <a:extLst>
                    <a:ext uri="{FF2B5EF4-FFF2-40B4-BE49-F238E27FC236}">
                      <a16:creationId xmlns:a16="http://schemas.microsoft.com/office/drawing/2014/main" id="{6B638D98-5D79-4894-807C-A37525E3C2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784"/>
                  <a:ext cx="318" cy="3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36000" tIns="0" rIns="0" bIns="0"/>
                <a:lstStyle/>
                <a:p>
                  <a:pPr algn="just"/>
                  <a:r>
                    <a:rPr lang="en-US" altLang="zh-CN" sz="1600" b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30</a:t>
                  </a:r>
                  <a:endParaRPr lang="en-US" altLang="zh-CN" sz="1600"/>
                </a:p>
              </p:txBody>
            </p:sp>
            <p:sp>
              <p:nvSpPr>
                <p:cNvPr id="71839" name="Rectangle 159">
                  <a:extLst>
                    <a:ext uri="{FF2B5EF4-FFF2-40B4-BE49-F238E27FC236}">
                      <a16:creationId xmlns:a16="http://schemas.microsoft.com/office/drawing/2014/main" id="{ED182697-C4B4-4C39-91C5-2F9A7DFE6B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048"/>
                  <a:ext cx="300" cy="3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ctr"/>
                  <a:r>
                    <a:rPr lang="en-US" altLang="zh-CN" sz="1600" b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20</a:t>
                  </a:r>
                  <a:endParaRPr lang="en-US" altLang="zh-CN" sz="1600"/>
                </a:p>
              </p:txBody>
            </p:sp>
            <p:sp>
              <p:nvSpPr>
                <p:cNvPr id="71840" name="Rectangle 160">
                  <a:extLst>
                    <a:ext uri="{FF2B5EF4-FFF2-40B4-BE49-F238E27FC236}">
                      <a16:creationId xmlns:a16="http://schemas.microsoft.com/office/drawing/2014/main" id="{871AEBCB-AF83-42DC-B7BE-EE5BF77F81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" y="504"/>
                  <a:ext cx="250" cy="3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1600" b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40</a:t>
                  </a:r>
                  <a:endParaRPr lang="en-US" altLang="zh-CN" sz="1600"/>
                </a:p>
              </p:txBody>
            </p:sp>
            <p:sp>
              <p:nvSpPr>
                <p:cNvPr id="71841" name="Line 161">
                  <a:extLst>
                    <a:ext uri="{FF2B5EF4-FFF2-40B4-BE49-F238E27FC236}">
                      <a16:creationId xmlns:a16="http://schemas.microsoft.com/office/drawing/2014/main" id="{8BE5A181-2E6E-4FCA-BBA5-B4AF12531B4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5400000">
                  <a:off x="319" y="640"/>
                  <a:ext cx="1" cy="4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42" name="Line 162">
                  <a:extLst>
                    <a:ext uri="{FF2B5EF4-FFF2-40B4-BE49-F238E27FC236}">
                      <a16:creationId xmlns:a16="http://schemas.microsoft.com/office/drawing/2014/main" id="{A0F07184-76D1-4EFE-9E4A-EE8F7A91DE2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8" y="957"/>
                  <a:ext cx="416" cy="1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43" name="Line 163">
                  <a:extLst>
                    <a:ext uri="{FF2B5EF4-FFF2-40B4-BE49-F238E27FC236}">
                      <a16:creationId xmlns:a16="http://schemas.microsoft.com/office/drawing/2014/main" id="{79FCF39B-B258-4FDA-AB21-34E59D56CC3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08" y="373"/>
                  <a:ext cx="1" cy="133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lg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44" name="Line 164">
                  <a:extLst>
                    <a:ext uri="{FF2B5EF4-FFF2-40B4-BE49-F238E27FC236}">
                      <a16:creationId xmlns:a16="http://schemas.microsoft.com/office/drawing/2014/main" id="{057A19BD-F7BE-4984-A807-27665DD9669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8" y="380"/>
                  <a:ext cx="392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lg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45" name="Line 165">
                  <a:extLst>
                    <a:ext uri="{FF2B5EF4-FFF2-40B4-BE49-F238E27FC236}">
                      <a16:creationId xmlns:a16="http://schemas.microsoft.com/office/drawing/2014/main" id="{721DC71D-181E-459E-8F70-649CFCB7E8E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203" y="384"/>
                  <a:ext cx="1" cy="132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lg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46" name="Line 166">
                  <a:extLst>
                    <a:ext uri="{FF2B5EF4-FFF2-40B4-BE49-F238E27FC236}">
                      <a16:creationId xmlns:a16="http://schemas.microsoft.com/office/drawing/2014/main" id="{C9433F4E-972B-4D5D-99E1-9F251B76231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08" y="376"/>
                  <a:ext cx="501" cy="1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47" name="Line 167">
                  <a:extLst>
                    <a:ext uri="{FF2B5EF4-FFF2-40B4-BE49-F238E27FC236}">
                      <a16:creationId xmlns:a16="http://schemas.microsoft.com/office/drawing/2014/main" id="{0C909903-8FB0-4C6D-9F5C-FFC95742077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651" y="688"/>
                  <a:ext cx="1" cy="101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lg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48" name="Line 168">
                  <a:extLst>
                    <a:ext uri="{FF2B5EF4-FFF2-40B4-BE49-F238E27FC236}">
                      <a16:creationId xmlns:a16="http://schemas.microsoft.com/office/drawing/2014/main" id="{A011999E-CF06-420C-B56F-E29B284C79B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03" y="660"/>
                  <a:ext cx="459" cy="1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49" name="Line 169">
                  <a:extLst>
                    <a:ext uri="{FF2B5EF4-FFF2-40B4-BE49-F238E27FC236}">
                      <a16:creationId xmlns:a16="http://schemas.microsoft.com/office/drawing/2014/main" id="{FE2A8B0E-9DF8-422B-B19C-F94F2A4F124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7" y="660"/>
                  <a:ext cx="936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lg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71850" name="Group 170">
                <a:extLst>
                  <a:ext uri="{FF2B5EF4-FFF2-40B4-BE49-F238E27FC236}">
                    <a16:creationId xmlns:a16="http://schemas.microsoft.com/office/drawing/2014/main" id="{8E821B08-6B17-4542-A6F9-5539DFD2D4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62" y="22"/>
                <a:ext cx="2486" cy="2256"/>
                <a:chOff x="0" y="0"/>
                <a:chExt cx="2642" cy="2348"/>
              </a:xfrm>
            </p:grpSpPr>
            <p:sp>
              <p:nvSpPr>
                <p:cNvPr id="71851" name="Line 171">
                  <a:extLst>
                    <a:ext uri="{FF2B5EF4-FFF2-40B4-BE49-F238E27FC236}">
                      <a16:creationId xmlns:a16="http://schemas.microsoft.com/office/drawing/2014/main" id="{475EEB5B-BE1F-441B-A076-5DCA0725A5E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94" y="499"/>
                  <a:ext cx="923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lg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52" name="Rectangle 172">
                  <a:extLst>
                    <a:ext uri="{FF2B5EF4-FFF2-40B4-BE49-F238E27FC236}">
                      <a16:creationId xmlns:a16="http://schemas.microsoft.com/office/drawing/2014/main" id="{8C27BB34-739C-4B75-9AE0-8BB803510D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36" y="1663"/>
                  <a:ext cx="306" cy="34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ctr"/>
                  <a:r>
                    <a:rPr lang="en-US" altLang="zh-CN" sz="1600" b="1" i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t</a:t>
                  </a:r>
                  <a:r>
                    <a:rPr lang="en-US" altLang="zh-CN" sz="1600" b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/s</a:t>
                  </a:r>
                  <a:endParaRPr lang="en-US" altLang="zh-CN" sz="1600"/>
                </a:p>
              </p:txBody>
            </p:sp>
            <p:sp>
              <p:nvSpPr>
                <p:cNvPr id="71853" name="Line 173">
                  <a:extLst>
                    <a:ext uri="{FF2B5EF4-FFF2-40B4-BE49-F238E27FC236}">
                      <a16:creationId xmlns:a16="http://schemas.microsoft.com/office/drawing/2014/main" id="{D4B7F3F1-3552-4ABB-82AF-140624EBC1E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61" y="1700"/>
                  <a:ext cx="1774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54" name="Line 174">
                  <a:extLst>
                    <a:ext uri="{FF2B5EF4-FFF2-40B4-BE49-F238E27FC236}">
                      <a16:creationId xmlns:a16="http://schemas.microsoft.com/office/drawing/2014/main" id="{8DAE47F5-F1A0-4AE1-945B-E59740F8FDE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6200000">
                  <a:off x="-28" y="909"/>
                  <a:ext cx="1566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55" name="Line 175">
                  <a:extLst>
                    <a:ext uri="{FF2B5EF4-FFF2-40B4-BE49-F238E27FC236}">
                      <a16:creationId xmlns:a16="http://schemas.microsoft.com/office/drawing/2014/main" id="{294E2C6F-FE39-4B38-B785-29A25D637ED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79" y="1653"/>
                  <a:ext cx="1" cy="4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56" name="Line 176">
                  <a:extLst>
                    <a:ext uri="{FF2B5EF4-FFF2-40B4-BE49-F238E27FC236}">
                      <a16:creationId xmlns:a16="http://schemas.microsoft.com/office/drawing/2014/main" id="{655DD708-DBEE-44B3-83C4-63BFDFCE79F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85" y="1653"/>
                  <a:ext cx="1" cy="4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57" name="Line 177">
                  <a:extLst>
                    <a:ext uri="{FF2B5EF4-FFF2-40B4-BE49-F238E27FC236}">
                      <a16:creationId xmlns:a16="http://schemas.microsoft.com/office/drawing/2014/main" id="{9BCCC6F0-5895-4E29-A9DE-5369DEABCBE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142" y="1653"/>
                  <a:ext cx="1" cy="4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58" name="Line 178">
                  <a:extLst>
                    <a:ext uri="{FF2B5EF4-FFF2-40B4-BE49-F238E27FC236}">
                      <a16:creationId xmlns:a16="http://schemas.microsoft.com/office/drawing/2014/main" id="{83D8DF08-F466-413D-A541-CF5017E9DDC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5400000">
                  <a:off x="777" y="1410"/>
                  <a:ext cx="1" cy="4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59" name="Line 179">
                  <a:extLst>
                    <a:ext uri="{FF2B5EF4-FFF2-40B4-BE49-F238E27FC236}">
                      <a16:creationId xmlns:a16="http://schemas.microsoft.com/office/drawing/2014/main" id="{525A7862-1A2B-4823-8C1A-27E24D7F41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5400000">
                  <a:off x="782" y="1106"/>
                  <a:ext cx="1" cy="4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60" name="Line 180">
                  <a:extLst>
                    <a:ext uri="{FF2B5EF4-FFF2-40B4-BE49-F238E27FC236}">
                      <a16:creationId xmlns:a16="http://schemas.microsoft.com/office/drawing/2014/main" id="{56B8BA10-D795-41F7-B9CA-1CACCB6AE7D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5400000">
                  <a:off x="782" y="794"/>
                  <a:ext cx="1" cy="4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61" name="Rectangle 181">
                  <a:extLst>
                    <a:ext uri="{FF2B5EF4-FFF2-40B4-BE49-F238E27FC236}">
                      <a16:creationId xmlns:a16="http://schemas.microsoft.com/office/drawing/2014/main" id="{CB624872-E455-49AC-ACD8-44F3293625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47" y="1700"/>
                  <a:ext cx="230" cy="3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1600" b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1</a:t>
                  </a:r>
                  <a:endParaRPr lang="en-US" altLang="zh-CN" sz="1600"/>
                </a:p>
              </p:txBody>
            </p:sp>
            <p:sp>
              <p:nvSpPr>
                <p:cNvPr id="71862" name="Rectangle 182">
                  <a:extLst>
                    <a:ext uri="{FF2B5EF4-FFF2-40B4-BE49-F238E27FC236}">
                      <a16:creationId xmlns:a16="http://schemas.microsoft.com/office/drawing/2014/main" id="{AB8D9CC2-AD04-4113-AF64-9F05A9CCE3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04" y="1700"/>
                  <a:ext cx="306" cy="34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ctr"/>
                  <a:r>
                    <a:rPr lang="en-US" altLang="zh-CN" sz="1600" b="1">
                      <a:latin typeface="Times New Roman" panose="02020603050405020304" pitchFamily="18" charset="0"/>
                    </a:rPr>
                    <a:t>3</a:t>
                  </a:r>
                  <a:endParaRPr lang="en-US" altLang="zh-CN" sz="1600"/>
                </a:p>
              </p:txBody>
            </p:sp>
            <p:sp>
              <p:nvSpPr>
                <p:cNvPr id="71863" name="Rectangle 183">
                  <a:extLst>
                    <a:ext uri="{FF2B5EF4-FFF2-40B4-BE49-F238E27FC236}">
                      <a16:creationId xmlns:a16="http://schemas.microsoft.com/office/drawing/2014/main" id="{3E2D3790-5E23-4127-80CB-5DA7D407C0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1705"/>
                  <a:ext cx="325" cy="35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36000" tIns="0" rIns="0" bIns="0"/>
                <a:lstStyle/>
                <a:p>
                  <a:pPr algn="just"/>
                  <a:r>
                    <a:rPr lang="en-US" altLang="zh-CN" sz="1600" b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0</a:t>
                  </a:r>
                  <a:endParaRPr lang="en-US" altLang="zh-CN" sz="1600"/>
                </a:p>
              </p:txBody>
            </p:sp>
            <p:sp>
              <p:nvSpPr>
                <p:cNvPr id="71864" name="Rectangle 184">
                  <a:extLst>
                    <a:ext uri="{FF2B5EF4-FFF2-40B4-BE49-F238E27FC236}">
                      <a16:creationId xmlns:a16="http://schemas.microsoft.com/office/drawing/2014/main" id="{41670605-E039-44E4-BF8A-8D9E0C7209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48" y="1700"/>
                  <a:ext cx="307" cy="34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ctr"/>
                  <a:r>
                    <a:rPr lang="en-US" altLang="zh-CN" sz="1600" b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2</a:t>
                  </a:r>
                  <a:endParaRPr lang="en-US" altLang="zh-CN" sz="1600"/>
                </a:p>
              </p:txBody>
            </p:sp>
            <p:sp>
              <p:nvSpPr>
                <p:cNvPr id="71865" name="Rectangle 185">
                  <a:extLst>
                    <a:ext uri="{FF2B5EF4-FFF2-40B4-BE49-F238E27FC236}">
                      <a16:creationId xmlns:a16="http://schemas.microsoft.com/office/drawing/2014/main" id="{61A7D707-377D-4725-BA17-D76877D388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59" y="0"/>
                  <a:ext cx="738" cy="3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1600" b="1" i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υ</a:t>
                  </a:r>
                  <a:r>
                    <a:rPr lang="en-US" altLang="zh-CN" sz="1600" b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/</a:t>
                  </a:r>
                  <a:r>
                    <a:rPr lang="zh-CN" altLang="en-US" sz="1600" b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（</a:t>
                  </a:r>
                  <a:r>
                    <a:rPr lang="en-US" altLang="zh-CN" sz="1600" b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m/s</a:t>
                  </a:r>
                  <a:r>
                    <a:rPr lang="zh-CN" altLang="en-US" sz="1600" b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）</a:t>
                  </a:r>
                  <a:endParaRPr lang="zh-CN" altLang="en-US" sz="1600"/>
                </a:p>
              </p:txBody>
            </p:sp>
            <p:sp>
              <p:nvSpPr>
                <p:cNvPr id="71866" name="Rectangle 186">
                  <a:extLst>
                    <a:ext uri="{FF2B5EF4-FFF2-40B4-BE49-F238E27FC236}">
                      <a16:creationId xmlns:a16="http://schemas.microsoft.com/office/drawing/2014/main" id="{ED09159B-A59F-44D9-AF66-2B589BE1F4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64" y="2003"/>
                  <a:ext cx="306" cy="34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ctr"/>
                  <a:r>
                    <a:rPr lang="zh-CN" altLang="en-US" sz="1600" b="1">
                      <a:solidFill>
                        <a:srgbClr val="000000"/>
                      </a:solidFill>
                      <a:latin typeface="楷体_GB2312" pitchFamily="49" charset="-122"/>
                      <a:ea typeface="楷体_GB2312" pitchFamily="49" charset="-122"/>
                    </a:rPr>
                    <a:t>丙</a:t>
                  </a:r>
                  <a:endParaRPr lang="zh-CN" altLang="en-US" sz="1600"/>
                </a:p>
              </p:txBody>
            </p:sp>
            <p:sp>
              <p:nvSpPr>
                <p:cNvPr id="71867" name="Rectangle 187">
                  <a:extLst>
                    <a:ext uri="{FF2B5EF4-FFF2-40B4-BE49-F238E27FC236}">
                      <a16:creationId xmlns:a16="http://schemas.microsoft.com/office/drawing/2014/main" id="{B8B35E90-B630-44FE-BCD0-F767A2B9FA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979"/>
                  <a:ext cx="923" cy="4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ctr"/>
                  <a:r>
                    <a:rPr lang="en-US" altLang="zh-CN" sz="1600" b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1.25</a:t>
                  </a:r>
                  <a:endParaRPr lang="en-US" altLang="zh-CN" sz="1600"/>
                </a:p>
              </p:txBody>
            </p:sp>
            <p:sp>
              <p:nvSpPr>
                <p:cNvPr id="71868" name="Rectangle 188">
                  <a:extLst>
                    <a:ext uri="{FF2B5EF4-FFF2-40B4-BE49-F238E27FC236}">
                      <a16:creationId xmlns:a16="http://schemas.microsoft.com/office/drawing/2014/main" id="{B2CFF7BC-7E80-4717-8F7C-112D2F0415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" y="354"/>
                  <a:ext cx="689" cy="4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1600" b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2.50</a:t>
                  </a:r>
                  <a:endParaRPr lang="en-US" altLang="zh-CN" sz="1600"/>
                </a:p>
              </p:txBody>
            </p:sp>
            <p:sp>
              <p:nvSpPr>
                <p:cNvPr id="71869" name="Line 189">
                  <a:extLst>
                    <a:ext uri="{FF2B5EF4-FFF2-40B4-BE49-F238E27FC236}">
                      <a16:creationId xmlns:a16="http://schemas.microsoft.com/office/drawing/2014/main" id="{F96FA712-B47F-41D8-9E9C-10746DA6CFC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5400000">
                  <a:off x="786" y="485"/>
                  <a:ext cx="2" cy="4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70" name="Line 190">
                  <a:extLst>
                    <a:ext uri="{FF2B5EF4-FFF2-40B4-BE49-F238E27FC236}">
                      <a16:creationId xmlns:a16="http://schemas.microsoft.com/office/drawing/2014/main" id="{3B8FFA7F-DFF6-4137-831A-84D37DAA547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684" y="533"/>
                  <a:ext cx="1" cy="116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lg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71" name="Line 191">
                  <a:extLst>
                    <a:ext uri="{FF2B5EF4-FFF2-40B4-BE49-F238E27FC236}">
                      <a16:creationId xmlns:a16="http://schemas.microsoft.com/office/drawing/2014/main" id="{BD0ACF4B-F691-4DF9-A0A1-43BBDC05318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141" y="533"/>
                  <a:ext cx="1" cy="116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lg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72" name="Line 192">
                  <a:extLst>
                    <a:ext uri="{FF2B5EF4-FFF2-40B4-BE49-F238E27FC236}">
                      <a16:creationId xmlns:a16="http://schemas.microsoft.com/office/drawing/2014/main" id="{A218D0FE-2220-48C3-83F3-F3C0FEA3079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84" y="501"/>
                  <a:ext cx="468" cy="1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73" name="Line 193">
                  <a:extLst>
                    <a:ext uri="{FF2B5EF4-FFF2-40B4-BE49-F238E27FC236}">
                      <a16:creationId xmlns:a16="http://schemas.microsoft.com/office/drawing/2014/main" id="{FE605827-EFD6-4AA6-AFAB-7B2AE700EAA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1540000" flipH="1">
                  <a:off x="1160" y="481"/>
                  <a:ext cx="541" cy="1229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71874" name="Rectangle 194">
                <a:extLst>
                  <a:ext uri="{FF2B5EF4-FFF2-40B4-BE49-F238E27FC236}">
                    <a16:creationId xmlns:a16="http://schemas.microsoft.com/office/drawing/2014/main" id="{4BF17C5F-E5DB-41E2-8597-2BE6EBC5AB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2" y="774"/>
                <a:ext cx="694" cy="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36000" tIns="0" rIns="0" bIns="0"/>
              <a:lstStyle/>
              <a:p>
                <a:pPr algn="just"/>
                <a:r>
                  <a:rPr lang="en-US" altLang="zh-CN" sz="16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2.50</a:t>
                </a:r>
                <a:endParaRPr lang="en-US" altLang="zh-CN" sz="1600"/>
              </a:p>
            </p:txBody>
          </p:sp>
          <p:sp>
            <p:nvSpPr>
              <p:cNvPr id="71875" name="Line 195">
                <a:extLst>
                  <a:ext uri="{FF2B5EF4-FFF2-40B4-BE49-F238E27FC236}">
                    <a16:creationId xmlns:a16="http://schemas.microsoft.com/office/drawing/2014/main" id="{20799ED7-3544-4999-8334-B9AD85588D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55" y="504"/>
                <a:ext cx="126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876" name="Rectangle 196">
                <a:extLst>
                  <a:ext uri="{FF2B5EF4-FFF2-40B4-BE49-F238E27FC236}">
                    <a16:creationId xmlns:a16="http://schemas.microsoft.com/office/drawing/2014/main" id="{8229FDD0-5524-49A5-B17E-E740032C59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06" y="1630"/>
                <a:ext cx="288" cy="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algn="ctr"/>
                <a:r>
                  <a:rPr lang="en-US" altLang="zh-CN" sz="16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t</a:t>
                </a:r>
                <a:r>
                  <a:rPr lang="en-US" altLang="zh-CN" sz="16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/s</a:t>
                </a:r>
                <a:endParaRPr lang="en-US" altLang="zh-CN" sz="1600"/>
              </a:p>
            </p:txBody>
          </p:sp>
          <p:sp>
            <p:nvSpPr>
              <p:cNvPr id="71877" name="Line 197">
                <a:extLst>
                  <a:ext uri="{FF2B5EF4-FFF2-40B4-BE49-F238E27FC236}">
                    <a16:creationId xmlns:a16="http://schemas.microsoft.com/office/drawing/2014/main" id="{DDE5222A-C6E7-484E-A40F-619B9C3FBC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24" y="1666"/>
                <a:ext cx="1669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878" name="Line 198">
                <a:extLst>
                  <a:ext uri="{FF2B5EF4-FFF2-40B4-BE49-F238E27FC236}">
                    <a16:creationId xmlns:a16="http://schemas.microsoft.com/office/drawing/2014/main" id="{DA28388F-F111-4E18-8E0D-D4200619D9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6200000">
                <a:off x="4347" y="891"/>
                <a:ext cx="153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879" name="Line 199">
                <a:extLst>
                  <a:ext uri="{FF2B5EF4-FFF2-40B4-BE49-F238E27FC236}">
                    <a16:creationId xmlns:a16="http://schemas.microsoft.com/office/drawing/2014/main" id="{25C2CC42-0C2B-4E60-BC42-343D9E1248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17" y="1620"/>
                <a:ext cx="1" cy="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880" name="Line 200">
                <a:extLst>
                  <a:ext uri="{FF2B5EF4-FFF2-40B4-BE49-F238E27FC236}">
                    <a16:creationId xmlns:a16="http://schemas.microsoft.com/office/drawing/2014/main" id="{07BA17E7-F44E-4B9B-A618-821F46B4F0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93" y="1620"/>
                <a:ext cx="1" cy="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881" name="Line 201">
                <a:extLst>
                  <a:ext uri="{FF2B5EF4-FFF2-40B4-BE49-F238E27FC236}">
                    <a16:creationId xmlns:a16="http://schemas.microsoft.com/office/drawing/2014/main" id="{B23F9176-C64A-4674-BA9A-3806F57AEC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23" y="1620"/>
                <a:ext cx="1" cy="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882" name="Line 202">
                <a:extLst>
                  <a:ext uri="{FF2B5EF4-FFF2-40B4-BE49-F238E27FC236}">
                    <a16:creationId xmlns:a16="http://schemas.microsoft.com/office/drawing/2014/main" id="{F04172F9-9A63-4A71-A1A8-DA44E3598F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5139" y="1292"/>
                <a:ext cx="1" cy="3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883" name="Line 203">
                <a:extLst>
                  <a:ext uri="{FF2B5EF4-FFF2-40B4-BE49-F238E27FC236}">
                    <a16:creationId xmlns:a16="http://schemas.microsoft.com/office/drawing/2014/main" id="{C4BB1F8E-B442-4FA7-8621-EE43BB9952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5144" y="904"/>
                <a:ext cx="2" cy="3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884" name="Rectangle 204">
                <a:extLst>
                  <a:ext uri="{FF2B5EF4-FFF2-40B4-BE49-F238E27FC236}">
                    <a16:creationId xmlns:a16="http://schemas.microsoft.com/office/drawing/2014/main" id="{E507F120-EB78-4542-9E08-4051D1CD6D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7" y="1666"/>
                <a:ext cx="217" cy="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algn="just"/>
                <a:r>
                  <a:rPr lang="en-US" altLang="zh-CN" sz="16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1600"/>
              </a:p>
            </p:txBody>
          </p:sp>
          <p:sp>
            <p:nvSpPr>
              <p:cNvPr id="71885" name="Rectangle 205">
                <a:extLst>
                  <a:ext uri="{FF2B5EF4-FFF2-40B4-BE49-F238E27FC236}">
                    <a16:creationId xmlns:a16="http://schemas.microsoft.com/office/drawing/2014/main" id="{AD4AD893-990F-4B54-914D-E041C1AFEB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94" y="1666"/>
                <a:ext cx="288" cy="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algn="ctr"/>
                <a:r>
                  <a:rPr lang="en-US" altLang="zh-CN" sz="1600" b="1">
                    <a:latin typeface="Times New Roman" panose="02020603050405020304" pitchFamily="18" charset="0"/>
                  </a:rPr>
                  <a:t>3</a:t>
                </a:r>
                <a:endParaRPr lang="en-US" altLang="zh-CN" sz="1600"/>
              </a:p>
            </p:txBody>
          </p:sp>
          <p:sp>
            <p:nvSpPr>
              <p:cNvPr id="71886" name="Rectangle 206">
                <a:extLst>
                  <a:ext uri="{FF2B5EF4-FFF2-40B4-BE49-F238E27FC236}">
                    <a16:creationId xmlns:a16="http://schemas.microsoft.com/office/drawing/2014/main" id="{F7545B74-C6DF-4DEB-8255-54F5570C86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50" y="1671"/>
                <a:ext cx="306" cy="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36000" tIns="0" rIns="0" bIns="0"/>
              <a:lstStyle/>
              <a:p>
                <a:pPr algn="just"/>
                <a:r>
                  <a:rPr lang="en-US" altLang="zh-CN" sz="16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0</a:t>
                </a:r>
                <a:endParaRPr lang="en-US" altLang="zh-CN" sz="1600"/>
              </a:p>
            </p:txBody>
          </p:sp>
          <p:sp>
            <p:nvSpPr>
              <p:cNvPr id="71887" name="Rectangle 207">
                <a:extLst>
                  <a:ext uri="{FF2B5EF4-FFF2-40B4-BE49-F238E27FC236}">
                    <a16:creationId xmlns:a16="http://schemas.microsoft.com/office/drawing/2014/main" id="{54C0A13E-AFE6-4EA3-8E1A-46FA755D84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65" y="1666"/>
                <a:ext cx="288" cy="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algn="ctr"/>
                <a:r>
                  <a:rPr lang="en-US" altLang="zh-CN" sz="16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1600"/>
              </a:p>
            </p:txBody>
          </p:sp>
          <p:sp>
            <p:nvSpPr>
              <p:cNvPr id="71888" name="Rectangle 208">
                <a:extLst>
                  <a:ext uri="{FF2B5EF4-FFF2-40B4-BE49-F238E27FC236}">
                    <a16:creationId xmlns:a16="http://schemas.microsoft.com/office/drawing/2014/main" id="{E021E726-C573-4972-AD0E-779C8F1915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16" y="0"/>
                <a:ext cx="408" cy="3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algn="just"/>
                <a:r>
                  <a:rPr lang="en-US" altLang="zh-CN" sz="16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h</a:t>
                </a:r>
                <a:r>
                  <a:rPr lang="en-US" altLang="zh-CN" sz="16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/m</a:t>
                </a:r>
                <a:endParaRPr lang="en-US" altLang="zh-CN" sz="1600"/>
              </a:p>
            </p:txBody>
          </p:sp>
          <p:sp>
            <p:nvSpPr>
              <p:cNvPr id="71889" name="Rectangle 209">
                <a:extLst>
                  <a:ext uri="{FF2B5EF4-FFF2-40B4-BE49-F238E27FC236}">
                    <a16:creationId xmlns:a16="http://schemas.microsoft.com/office/drawing/2014/main" id="{D73A72A2-B012-4ADD-8295-1130CEFC11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91" y="1932"/>
                <a:ext cx="288" cy="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algn="ctr"/>
                <a:r>
                  <a:rPr lang="zh-CN" altLang="en-US" sz="1600" b="1">
                    <a:solidFill>
                      <a:srgbClr val="000000"/>
                    </a:solidFill>
                    <a:latin typeface="楷体_GB2312" pitchFamily="49" charset="-122"/>
                    <a:ea typeface="楷体_GB2312" pitchFamily="49" charset="-122"/>
                  </a:rPr>
                  <a:t>丁</a:t>
                </a:r>
                <a:endParaRPr lang="zh-CN" altLang="en-US" sz="1600"/>
              </a:p>
            </p:txBody>
          </p:sp>
          <p:sp>
            <p:nvSpPr>
              <p:cNvPr id="71890" name="Rectangle 210">
                <a:extLst>
                  <a:ext uri="{FF2B5EF4-FFF2-40B4-BE49-F238E27FC236}">
                    <a16:creationId xmlns:a16="http://schemas.microsoft.com/office/drawing/2014/main" id="{FC9FC938-FC4D-4ADB-B38E-50A07B2019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08" y="1170"/>
                <a:ext cx="868" cy="4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algn="ctr"/>
                <a:r>
                  <a:rPr lang="en-US" altLang="zh-CN" sz="16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1.25</a:t>
                </a:r>
                <a:endParaRPr lang="en-US" altLang="zh-CN" sz="1600"/>
              </a:p>
            </p:txBody>
          </p:sp>
          <p:sp>
            <p:nvSpPr>
              <p:cNvPr id="71891" name="Rectangle 211">
                <a:extLst>
                  <a:ext uri="{FF2B5EF4-FFF2-40B4-BE49-F238E27FC236}">
                    <a16:creationId xmlns:a16="http://schemas.microsoft.com/office/drawing/2014/main" id="{E38F7710-8333-469C-9847-22ECEF808C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9" y="362"/>
                <a:ext cx="648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algn="just"/>
                <a:r>
                  <a:rPr lang="en-US" altLang="zh-CN" sz="16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3.75</a:t>
                </a:r>
                <a:endParaRPr lang="en-US" altLang="zh-CN" sz="1600"/>
              </a:p>
            </p:txBody>
          </p:sp>
          <p:sp>
            <p:nvSpPr>
              <p:cNvPr id="71892" name="Line 212">
                <a:extLst>
                  <a:ext uri="{FF2B5EF4-FFF2-40B4-BE49-F238E27FC236}">
                    <a16:creationId xmlns:a16="http://schemas.microsoft.com/office/drawing/2014/main" id="{61140375-0D8E-4576-B02C-3A3DEE768D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5144" y="473"/>
                <a:ext cx="1" cy="3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893" name="Line 213">
                <a:extLst>
                  <a:ext uri="{FF2B5EF4-FFF2-40B4-BE49-F238E27FC236}">
                    <a16:creationId xmlns:a16="http://schemas.microsoft.com/office/drawing/2014/main" id="{D3FEAAE8-F86E-4B4E-A20B-E640EC59B2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992" y="1299"/>
                <a:ext cx="1" cy="36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894" name="Line 214">
                <a:extLst>
                  <a:ext uri="{FF2B5EF4-FFF2-40B4-BE49-F238E27FC236}">
                    <a16:creationId xmlns:a16="http://schemas.microsoft.com/office/drawing/2014/main" id="{B3ED64A0-CEF9-4535-BF76-12173F4F5F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423" y="523"/>
                <a:ext cx="0" cy="114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895" name="Line 215">
                <a:extLst>
                  <a:ext uri="{FF2B5EF4-FFF2-40B4-BE49-F238E27FC236}">
                    <a16:creationId xmlns:a16="http://schemas.microsoft.com/office/drawing/2014/main" id="{0E7AB2C6-D87F-47C3-9762-A3A8DA4ECD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300000" flipH="1">
                <a:off x="6024" y="477"/>
                <a:ext cx="361" cy="85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896" name="Line 216">
                <a:extLst>
                  <a:ext uri="{FF2B5EF4-FFF2-40B4-BE49-F238E27FC236}">
                    <a16:creationId xmlns:a16="http://schemas.microsoft.com/office/drawing/2014/main" id="{D1CC704D-74A9-46F5-A38E-D6A7139A03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8" y="1315"/>
                <a:ext cx="869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897" name="未知">
                <a:extLst>
                  <a:ext uri="{FF2B5EF4-FFF2-40B4-BE49-F238E27FC236}">
                    <a16:creationId xmlns:a16="http://schemas.microsoft.com/office/drawing/2014/main" id="{A460A95B-3FAE-4D1C-AB68-B6D58C65C7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6" y="1299"/>
                <a:ext cx="485" cy="365"/>
              </a:xfrm>
              <a:custGeom>
                <a:avLst/>
                <a:gdLst>
                  <a:gd name="T0" fmla="*/ 0 w 905"/>
                  <a:gd name="T1" fmla="*/ 468 h 468"/>
                  <a:gd name="T2" fmla="*/ 543 w 905"/>
                  <a:gd name="T3" fmla="*/ 312 h 468"/>
                  <a:gd name="T4" fmla="*/ 905 w 905"/>
                  <a:gd name="T5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05" h="468">
                    <a:moveTo>
                      <a:pt x="0" y="468"/>
                    </a:moveTo>
                    <a:cubicBezTo>
                      <a:pt x="196" y="429"/>
                      <a:pt x="392" y="390"/>
                      <a:pt x="543" y="312"/>
                    </a:cubicBezTo>
                    <a:cubicBezTo>
                      <a:pt x="694" y="234"/>
                      <a:pt x="845" y="52"/>
                      <a:pt x="905" y="0"/>
                    </a:cubicBez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71898" name="Text Box 218">
              <a:extLst>
                <a:ext uri="{FF2B5EF4-FFF2-40B4-BE49-F238E27FC236}">
                  <a16:creationId xmlns:a16="http://schemas.microsoft.com/office/drawing/2014/main" id="{41582B4B-011D-4FFD-B18E-736CC94677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0" y="2246"/>
              <a:ext cx="747" cy="56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just"/>
              <a:endParaRPr lang="en-US" altLang="zh-CN" sz="1600"/>
            </a:p>
          </p:txBody>
        </p:sp>
      </p:grp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4">
            <a:extLst>
              <a:ext uri="{FF2B5EF4-FFF2-40B4-BE49-F238E27FC236}">
                <a16:creationId xmlns:a16="http://schemas.microsoft.com/office/drawing/2014/main" id="{4F009CE0-DDCE-4A18-A08F-76519809346F}"/>
              </a:ext>
            </a:extLst>
          </p:cNvPr>
          <p:cNvSpPr txBox="1">
            <a:spLocks noChangeArrowheads="1"/>
          </p:cNvSpPr>
          <p:nvPr/>
        </p:nvSpPr>
        <p:spPr bwMode="ltGray">
          <a:xfrm>
            <a:off x="7013575" y="1485900"/>
            <a:ext cx="915988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800" b="1">
                <a:solidFill>
                  <a:srgbClr val="0000FF"/>
                </a:solidFill>
                <a:latin typeface="Calibri" panose="020F0502020204030204" pitchFamily="34" charset="0"/>
                <a:ea typeface="华文行楷" panose="02010800040101010101" pitchFamily="2" charset="-122"/>
              </a:rPr>
              <a:t>长风破浪会有时</a:t>
            </a:r>
          </a:p>
        </p:txBody>
      </p:sp>
      <p:sp>
        <p:nvSpPr>
          <p:cNvPr id="1028" name="Text Box 5">
            <a:extLst>
              <a:ext uri="{FF2B5EF4-FFF2-40B4-BE49-F238E27FC236}">
                <a16:creationId xmlns:a16="http://schemas.microsoft.com/office/drawing/2014/main" id="{B452A788-4C1F-4201-9C0E-69E53C357E3D}"/>
              </a:ext>
            </a:extLst>
          </p:cNvPr>
          <p:cNvSpPr txBox="1">
            <a:spLocks noChangeArrowheads="1"/>
          </p:cNvSpPr>
          <p:nvPr/>
        </p:nvSpPr>
        <p:spPr bwMode="ltGray">
          <a:xfrm>
            <a:off x="5656263" y="1484313"/>
            <a:ext cx="915987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800" b="1">
                <a:solidFill>
                  <a:srgbClr val="0000FF"/>
                </a:solidFill>
                <a:latin typeface="Calibri" panose="020F0502020204030204" pitchFamily="34" charset="0"/>
                <a:ea typeface="华文行楷" panose="02010800040101010101" pitchFamily="2" charset="-122"/>
              </a:rPr>
              <a:t>直挂云帆济沧海</a:t>
            </a:r>
          </a:p>
        </p:txBody>
      </p:sp>
      <p:graphicFrame>
        <p:nvGraphicFramePr>
          <p:cNvPr id="55302" name="Object 2">
            <a:extLst>
              <a:ext uri="{FF2B5EF4-FFF2-40B4-BE49-F238E27FC236}">
                <a16:creationId xmlns:a16="http://schemas.microsoft.com/office/drawing/2014/main" id="{B234C5DA-DB70-4101-A713-B529CDE31451}"/>
              </a:ext>
            </a:extLst>
          </p:cNvPr>
          <p:cNvGraphicFramePr>
            <a:graphicFrameLocks noGrp="1" noChangeAspect="1"/>
          </p:cNvGraphicFramePr>
          <p:nvPr>
            <p:ph idx="4294967295"/>
          </p:nvPr>
        </p:nvGraphicFramePr>
        <p:xfrm>
          <a:off x="1331913" y="2149475"/>
          <a:ext cx="3154362" cy="470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剪辑" r:id="rId3" imgW="3153960" imgH="4708080" progId="">
                  <p:embed/>
                </p:oleObj>
              </mc:Choice>
              <mc:Fallback>
                <p:oleObj name="剪辑" r:id="rId3" imgW="3153960" imgH="470808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2149475"/>
                        <a:ext cx="3154362" cy="4708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4E7AB401-39DD-41C6-AAD2-371AA220608A}"/>
              </a:ext>
            </a:extLst>
          </p:cNvPr>
          <p:cNvSpPr/>
          <p:nvPr/>
        </p:nvSpPr>
        <p:spPr>
          <a:xfrm>
            <a:off x="163622" y="500042"/>
            <a:ext cx="783740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祝大家在中考中取得胜利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9617759-CEB4-44BB-BD95-14609CA4A016}"/>
              </a:ext>
            </a:extLst>
          </p:cNvPr>
          <p:cNvSpPr>
            <a:spLocks noChangeAspect="1"/>
          </p:cNvSpPr>
          <p:nvPr/>
        </p:nvSpPr>
        <p:spPr>
          <a:xfrm>
            <a:off x="1571604" y="2428868"/>
            <a:ext cx="3964809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7200" b="1" dirty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再 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宋体"/>
        <a:cs typeface=""/>
      </a:majorFont>
      <a:minorFont>
        <a:latin typeface="Comic Sans MS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5393</TotalTime>
  <Words>3830</Words>
  <Application>Microsoft Office PowerPoint</Application>
  <PresentationFormat>全屏显示(4:3)</PresentationFormat>
  <Paragraphs>441</Paragraphs>
  <Slides>44</Slides>
  <Notes>0</Notes>
  <HiddenSlides>1</HiddenSlides>
  <MMClips>0</MMClips>
  <ScaleCrop>false</ScaleCrop>
  <HeadingPairs>
    <vt:vector size="8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44</vt:i4>
      </vt:variant>
    </vt:vector>
  </HeadingPairs>
  <TitlesOfParts>
    <vt:vector size="63" baseType="lpstr">
      <vt:lpstr>MS UI Gothic</vt:lpstr>
      <vt:lpstr>方正书宋_GBK</vt:lpstr>
      <vt:lpstr>黑体</vt:lpstr>
      <vt:lpstr>华文新魏</vt:lpstr>
      <vt:lpstr>楷体</vt:lpstr>
      <vt:lpstr>楷体_GB2312</vt:lpstr>
      <vt:lpstr>宋体</vt:lpstr>
      <vt:lpstr>Arial</vt:lpstr>
      <vt:lpstr>Arial Narrow</vt:lpstr>
      <vt:lpstr>Book Antiqua</vt:lpstr>
      <vt:lpstr>Calibri</vt:lpstr>
      <vt:lpstr>Comic Sans MS</vt:lpstr>
      <vt:lpstr>Times New Roman</vt:lpstr>
      <vt:lpstr>Vijaya</vt:lpstr>
      <vt:lpstr>Crayons</vt:lpstr>
      <vt:lpstr>Microsoft 公式 3.0</vt:lpstr>
      <vt:lpstr>Equation.DSMT4</vt:lpstr>
      <vt:lpstr>公式</vt:lpstr>
      <vt:lpstr>剪辑</vt:lpstr>
      <vt:lpstr>2020中考物理力学复习专题七 </vt:lpstr>
      <vt:lpstr>复习目标： 1.通过复习提高学生通过对信息的提取和处理的能力。  2.通过复习使学生把知识学以致用；活化物理基本知识。</vt:lpstr>
      <vt:lpstr>1．如图所示，杠杆在竖直向下拉力F的作用下将一物体缓慢匀速提升，下表是提升物体时采集到的信息： (1)若不计杠杆自重和摩擦,求拉力F的大小； (2)若实际拉力为90N，求拉力做的总功及杠杆的机械效率</vt:lpstr>
      <vt:lpstr>PowerPoint 演示文稿</vt:lpstr>
      <vt:lpstr>PowerPoint 演示文稿</vt:lpstr>
      <vt:lpstr>PowerPoint 演示文稿</vt:lpstr>
      <vt:lpstr>PowerPoint 演示文稿</vt:lpstr>
      <vt:lpstr>总结：</vt:lpstr>
      <vt:lpstr>PowerPoint 演示文稿</vt:lpstr>
      <vt:lpstr>PowerPoint 演示文稿</vt:lpstr>
      <vt:lpstr>PowerPoint 演示文稿</vt:lpstr>
      <vt:lpstr>2.如图甲所示，物体放在水平地面上，在水平推力F的作用下沿水平方向运动。在0～6 s内其速度与时间的关系和推力功率与时间的关系如图14乙所示，由图象可知物体做匀速运动时推力所做的功是      J；物体受到的摩擦力是      N。 </vt:lpstr>
      <vt:lpstr>PowerPoint 演示文稿</vt:lpstr>
      <vt:lpstr>总  结：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四、学习型的信息题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4.（河西）星期天，小金和小榜同学想在家里测量葡萄酒的密度，但他们没有天平和量筒，只有如下的器材：一根弹簧（如图23所示）、一把刻度尺、一个石块、两个杯子、适量的水（水的密度为ρ0）、细线及待测葡萄酒。请你利用上述器材（器材均满足实验需求），帮助他们设计一个实验，测出葡萄酒的密度。要求：      （1）写出主要实验步骤及要测量的物理量；      （2）写出葡萄酒密度的数学表达式。（用已知量和测得量表示）</vt:lpstr>
      <vt:lpstr>PowerPoint 演示文稿</vt:lpstr>
      <vt:lpstr>PowerPoint 演示文稿</vt:lpstr>
      <vt:lpstr>解题方法 </vt:lpstr>
      <vt:lpstr>1.（河西）盛有适量水的薄壁容器放在水平桌面上（水的密度为ρ0），其底面积为S0。材料不同、体积相同的实心物体A、B用一根无弹性细线连在一起，挂在弹簧测力计下，浸没在容器水中，A的上表面刚好与水面相平，如图24所示。现缓慢竖直向上匀速拉动弹簧测力计，测力计的示数F与物体上升的高度h变化图象如图25所示。连接A、B间的绳子所能承受的最大拉力为2F0。求： （1）物体A受到的重力； （2）物体A的密度； （3）整个过程中，水对容器底部压强的最大变化量。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3.为了将放置在水平地面上、重G=100 N的重物提升到高处。小明同学设计了图（甲）所示的滑轮组装置。当小明用图（乙）所示随时间变化的竖直向下拉力F拉绳时，重物的速度υ和上升的高度h随时间t变化的关系图像分别如图（丙）和（丁）所示。若重物与地面的接触面积S=5×10-2 m2，不计摩擦，绳对滑轮的拉力方向均可看成在竖直方向。求： （1）在2~3s内，拉力F的功率P及滑轮组的机械效率η。 （2）在1~2s内，拉力F做的功W。 （3）在0~1s内，重物对地面的压强p。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微软中国</dc:creator>
  <cp:lastModifiedBy>河西教育03</cp:lastModifiedBy>
  <cp:revision>250</cp:revision>
  <dcterms:created xsi:type="dcterms:W3CDTF">2012-04-18T02:49:35Z</dcterms:created>
  <dcterms:modified xsi:type="dcterms:W3CDTF">2020-02-26T07:23:15Z</dcterms:modified>
</cp:coreProperties>
</file>